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2" r:id="rId1"/>
  </p:sldMasterIdLst>
  <p:notesMasterIdLst>
    <p:notesMasterId r:id="rId77"/>
  </p:notesMasterIdLst>
  <p:sldIdLst>
    <p:sldId id="256" r:id="rId2"/>
    <p:sldId id="258" r:id="rId3"/>
    <p:sldId id="305" r:id="rId4"/>
    <p:sldId id="306" r:id="rId5"/>
    <p:sldId id="261" r:id="rId6"/>
    <p:sldId id="297" r:id="rId7"/>
    <p:sldId id="307" r:id="rId8"/>
    <p:sldId id="321" r:id="rId9"/>
    <p:sldId id="299" r:id="rId10"/>
    <p:sldId id="308" r:id="rId11"/>
    <p:sldId id="309" r:id="rId12"/>
    <p:sldId id="301" r:id="rId13"/>
    <p:sldId id="312" r:id="rId14"/>
    <p:sldId id="313" r:id="rId15"/>
    <p:sldId id="314" r:id="rId16"/>
    <p:sldId id="315" r:id="rId17"/>
    <p:sldId id="317" r:id="rId18"/>
    <p:sldId id="319" r:id="rId19"/>
    <p:sldId id="326" r:id="rId20"/>
    <p:sldId id="320" r:id="rId21"/>
    <p:sldId id="323" r:id="rId22"/>
    <p:sldId id="324" r:id="rId23"/>
    <p:sldId id="350" r:id="rId24"/>
    <p:sldId id="352" r:id="rId25"/>
    <p:sldId id="354" r:id="rId26"/>
    <p:sldId id="348" r:id="rId27"/>
    <p:sldId id="349" r:id="rId28"/>
    <p:sldId id="327" r:id="rId29"/>
    <p:sldId id="332" r:id="rId30"/>
    <p:sldId id="356" r:id="rId31"/>
    <p:sldId id="355" r:id="rId32"/>
    <p:sldId id="333" r:id="rId33"/>
    <p:sldId id="334" r:id="rId34"/>
    <p:sldId id="335" r:id="rId35"/>
    <p:sldId id="336" r:id="rId36"/>
    <p:sldId id="337" r:id="rId37"/>
    <p:sldId id="339" r:id="rId38"/>
    <p:sldId id="338" r:id="rId39"/>
    <p:sldId id="357" r:id="rId40"/>
    <p:sldId id="330" r:id="rId41"/>
    <p:sldId id="343" r:id="rId42"/>
    <p:sldId id="344" r:id="rId43"/>
    <p:sldId id="345" r:id="rId44"/>
    <p:sldId id="346" r:id="rId45"/>
    <p:sldId id="340" r:id="rId46"/>
    <p:sldId id="328" r:id="rId47"/>
    <p:sldId id="342" r:id="rId48"/>
    <p:sldId id="279" r:id="rId49"/>
    <p:sldId id="262" r:id="rId50"/>
    <p:sldId id="259" r:id="rId51"/>
    <p:sldId id="263" r:id="rId52"/>
    <p:sldId id="264" r:id="rId53"/>
    <p:sldId id="265" r:id="rId54"/>
    <p:sldId id="266" r:id="rId55"/>
    <p:sldId id="267" r:id="rId56"/>
    <p:sldId id="268" r:id="rId57"/>
    <p:sldId id="270" r:id="rId58"/>
    <p:sldId id="271" r:id="rId59"/>
    <p:sldId id="272" r:id="rId60"/>
    <p:sldId id="273" r:id="rId61"/>
    <p:sldId id="274" r:id="rId62"/>
    <p:sldId id="280" r:id="rId63"/>
    <p:sldId id="281" r:id="rId64"/>
    <p:sldId id="282" r:id="rId65"/>
    <p:sldId id="283" r:id="rId66"/>
    <p:sldId id="284" r:id="rId67"/>
    <p:sldId id="285" r:id="rId68"/>
    <p:sldId id="286" r:id="rId69"/>
    <p:sldId id="287" r:id="rId70"/>
    <p:sldId id="288" r:id="rId71"/>
    <p:sldId id="290" r:id="rId72"/>
    <p:sldId id="291" r:id="rId73"/>
    <p:sldId id="292" r:id="rId74"/>
    <p:sldId id="293" r:id="rId75"/>
    <p:sldId id="294" r:id="rId7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Montserrat" panose="020B0604020202020204" charset="-52"/>
      <p:regular r:id="rId82"/>
      <p:bold r:id="rId83"/>
      <p:italic r:id="rId84"/>
      <p:boldItalic r:id="rId85"/>
    </p:embeddedFont>
    <p:embeddedFont>
      <p:font typeface="Source Sans Pro" panose="020B0604020202020204" charset="0"/>
      <p:regular r:id="rId86"/>
      <p:bold r:id="rId87"/>
      <p:italic r:id="rId88"/>
      <p:boldItalic r:id="rId89"/>
    </p:embeddedFont>
    <p:embeddedFont>
      <p:font typeface="Tw Cen MT" panose="020B0602020104020603" pitchFamily="34" charset="0"/>
      <p:regular r:id="rId90"/>
      <p:bold r:id="rId91"/>
      <p:italic r:id="rId92"/>
      <p:boldItalic r:id="rId93"/>
    </p:embeddedFont>
    <p:embeddedFont>
      <p:font typeface="Tw Cen MT Condensed" panose="020B0606020104020203" pitchFamily="34" charset="0"/>
      <p:regular r:id="rId94"/>
      <p:bold r:id="rId95"/>
    </p:embeddedFont>
    <p:embeddedFont>
      <p:font typeface="Wingdings 3" panose="05040102010807070707" pitchFamily="18" charset="2"/>
      <p:regular r:id="rId9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8F55BA-1D26-4A3C-8808-3F048720A6A3}">
  <a:tblStyle styleId="{CB8F55BA-1D26-4A3C-8808-3F048720A6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F1B525-2FAF-47DF-B33A-905AB876B2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91" d="100"/>
          <a:sy n="91" d="100"/>
        </p:scale>
        <p:origin x="5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6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161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9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39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5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734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04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821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7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137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45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836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411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733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40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135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281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90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655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16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2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395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797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45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468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766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93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642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913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373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004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7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672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364cc2e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364cc2e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364cc2e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364cc2eb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64cc2eb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64cc2eb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364cc2eb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364cc2eb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5757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364cc2eb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c364cc2eb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364cc2eb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364cc2eb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364cc2eb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364cc2eb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364cc2eb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364cc2eb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364cc2eb0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c364cc2eb0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7c63337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7c63337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276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417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72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3461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201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6033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578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106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21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69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467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4064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2655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842900" y="1458421"/>
            <a:ext cx="2298600" cy="28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3573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3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906238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734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6704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977392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41089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15714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468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123743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967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7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facebook.github.io/design/handskit.html" TargetMode="External"/><Relationship Id="rId4" Type="http://schemas.openxmlformats.org/officeDocument/2006/relationships/hyperlink" Target="http://unsplash.com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fontsquirrel.com/fonts/source-sans-pro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Статический анализ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для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всех и для каждого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ru-RU" b="1" dirty="0">
                <a:solidFill>
                  <a:schemeClr val="tx1"/>
                </a:solidFill>
              </a:rPr>
              <a:t>Статический анализ </a:t>
            </a:r>
            <a:r>
              <a:rPr lang="ru-RU" dirty="0">
                <a:solidFill>
                  <a:schemeClr val="tx1"/>
                </a:solidFill>
              </a:rPr>
              <a:t>– это анализ компьютерных программ, который производится без их запуска.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Обычно этот анализ производится </a:t>
            </a:r>
            <a:r>
              <a:rPr lang="ru-RU" dirty="0">
                <a:solidFill>
                  <a:schemeClr val="accent1"/>
                </a:solidFill>
              </a:rPr>
              <a:t>автоматически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751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1E5F3-DC71-40A1-B351-264C5800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как?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CF1DA-D9C0-4973-9532-F91F1417E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9" y="1724098"/>
            <a:ext cx="5974666" cy="27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085CC-AA33-4EB8-B11C-52EBA4C0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автоматизируем</a:t>
            </a:r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Ищем </a:t>
            </a:r>
            <a:r>
              <a:rPr lang="en-US" dirty="0">
                <a:solidFill>
                  <a:schemeClr val="accent1"/>
                </a:solidFill>
              </a:rPr>
              <a:t>for</a:t>
            </a:r>
            <a:r>
              <a:rPr lang="ru-RU" dirty="0">
                <a:solidFill>
                  <a:schemeClr val="accent1"/>
                </a:solidFill>
              </a:rPr>
              <a:t> </a:t>
            </a:r>
            <a:r>
              <a:rPr lang="ru-RU" dirty="0"/>
              <a:t>в коде</a:t>
            </a:r>
            <a:endParaRPr lang="en-US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Ищем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(</a:t>
            </a:r>
            <a:r>
              <a:rPr lang="ru-RU" dirty="0"/>
              <a:t>проверяем, что у него нет </a:t>
            </a:r>
            <a:r>
              <a:rPr lang="en-US" dirty="0">
                <a:solidFill>
                  <a:schemeClr val="accent1"/>
                </a:solidFill>
              </a:rPr>
              <a:t>else</a:t>
            </a:r>
            <a:r>
              <a:rPr lang="en-US" dirty="0"/>
              <a:t>)</a:t>
            </a:r>
            <a:r>
              <a:rPr lang="ru-RU" dirty="0"/>
              <a:t>. Больше ничего в цикле быть не должно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Смотрим, что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есть только запись значения в переменную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815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 есть нюанс(ы)</a:t>
            </a: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0BEF2"/>
                </a:solidFill>
              </a:rPr>
              <a:t>Запись здорового человека</a:t>
            </a:r>
            <a:endParaRPr b="1" dirty="0">
              <a:solidFill>
                <a:srgbClr val="00BEF2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0BEF2"/>
                </a:solidFill>
              </a:rPr>
              <a:t>Запись курильщика</a:t>
            </a:r>
            <a:endParaRPr b="1" dirty="0">
              <a:solidFill>
                <a:srgbClr val="00BEF2"/>
              </a:solidFill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F07F2-88AF-4A8F-A2C7-88868414F105}"/>
              </a:ext>
            </a:extLst>
          </p:cNvPr>
          <p:cNvCxnSpPr>
            <a:cxnSpLocks/>
            <a:stCxn id="141" idx="2"/>
          </p:cNvCxnSpPr>
          <p:nvPr/>
        </p:nvCxnSpPr>
        <p:spPr>
          <a:xfrm>
            <a:off x="4575850" y="1320125"/>
            <a:ext cx="3525" cy="31746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5D1D82-A124-4B28-8F8E-5511C244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34" y="1975384"/>
            <a:ext cx="3026634" cy="121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96796-1BA1-4E27-B43C-B4789087F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42" y="2060142"/>
            <a:ext cx="3355322" cy="12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4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E55B-C548-42C2-A403-DFFE34E4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 ладно, что там писать-то!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8AF3-5263-408A-9AC9-E17B751B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3A964-3F0C-492D-AAEA-D5A3D444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34" y="1423951"/>
            <a:ext cx="3653788" cy="307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DEB79-73F0-412A-A41B-F05EC043A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480" y="1423951"/>
            <a:ext cx="3859057" cy="30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1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8AF3-5263-408A-9AC9-E17B751B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7E472-BE00-4AD2-BEE6-80663DE60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0" t="24362" r="35093" b="4362"/>
          <a:stretch/>
        </p:blipFill>
        <p:spPr>
          <a:xfrm>
            <a:off x="2645833" y="161258"/>
            <a:ext cx="3852334" cy="4820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D53F-FF2C-4498-A038-87B7201A0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4" t="61234" r="55092" b="20659"/>
          <a:stretch/>
        </p:blipFill>
        <p:spPr>
          <a:xfrm>
            <a:off x="0" y="518758"/>
            <a:ext cx="1219201" cy="9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3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36F60-1DEC-4A31-B16A-19265D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РЕГЕКСЫ ДОМА...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F51F8-DFDF-41A5-B1BB-53269657B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7" t="27006" r="35496" b="68787"/>
          <a:stretch/>
        </p:blipFill>
        <p:spPr>
          <a:xfrm>
            <a:off x="796398" y="2043335"/>
            <a:ext cx="7551204" cy="5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EE8D-B547-47C7-943A-7E604E65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– это дерево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E0F82-F897-4ACF-8E03-BCD0EF0D9B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FA682-7E51-4697-9133-5CA13339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48" y="1658504"/>
            <a:ext cx="6572952" cy="30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1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ФАЙЛ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C5CB0E-08A4-44AC-98E5-961D561F1C38}"/>
              </a:ext>
            </a:extLst>
          </p:cNvPr>
          <p:cNvSpPr/>
          <p:nvPr/>
        </p:nvSpPr>
        <p:spPr>
          <a:xfrm>
            <a:off x="3729930" y="1646939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GameModel.java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PsiFile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94109-04A5-43FA-BA5E-800D52B72E7C}"/>
              </a:ext>
            </a:extLst>
          </p:cNvPr>
          <p:cNvSpPr/>
          <p:nvPr/>
        </p:nvSpPr>
        <p:spPr>
          <a:xfrm>
            <a:off x="3729930" y="2825161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GameModel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0DC323-CB31-400E-BCE6-623436FA7D70}"/>
              </a:ext>
            </a:extLst>
          </p:cNvPr>
          <p:cNvSpPr/>
          <p:nvPr/>
        </p:nvSpPr>
        <p:spPr>
          <a:xfrm>
            <a:off x="2527940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checkCollisions</a:t>
            </a:r>
            <a:r>
              <a:rPr lang="en-US" dirty="0"/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D17BF-4147-4660-B179-7DAFF919A093}"/>
              </a:ext>
            </a:extLst>
          </p:cNvPr>
          <p:cNvSpPr/>
          <p:nvPr/>
        </p:nvSpPr>
        <p:spPr>
          <a:xfrm>
            <a:off x="4827942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PsiField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D70924-19B9-45E3-BD1E-CC29782936FB}"/>
              </a:ext>
            </a:extLst>
          </p:cNvPr>
          <p:cNvSpPr/>
          <p:nvPr/>
        </p:nvSpPr>
        <p:spPr>
          <a:xfrm>
            <a:off x="7127944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flappyBird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PsiField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79B7C-EF3F-42C3-BDA9-47F08C75C39B}"/>
              </a:ext>
            </a:extLst>
          </p:cNvPr>
          <p:cNvSpPr/>
          <p:nvPr/>
        </p:nvSpPr>
        <p:spPr>
          <a:xfrm>
            <a:off x="227938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1326F-3230-4110-B83D-355FD2B2B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1" b="97905" l="10000" r="90000">
                        <a14:foregroundMark x1="46310" y1="8265" x2="46310" y2="8265"/>
                        <a14:foregroundMark x1="44286" y1="5937" x2="44286" y2="5937"/>
                        <a14:foregroundMark x1="52738" y1="22701" x2="52738" y2="22701"/>
                        <a14:foregroundMark x1="29881" y1="93946" x2="29881" y2="93946"/>
                        <a14:foregroundMark x1="52857" y1="95460" x2="52857" y2="95460"/>
                        <a14:foregroundMark x1="26786" y1="97672" x2="26786" y2="97672"/>
                        <a14:foregroundMark x1="64167" y1="20373" x2="64167" y2="20373"/>
                        <a14:foregroundMark x1="41429" y1="5937" x2="41429" y2="5937"/>
                        <a14:foregroundMark x1="59405" y1="9779" x2="59405" y2="9779"/>
                        <a14:foregroundMark x1="58571" y1="8964" x2="58571" y2="8964"/>
                        <a14:foregroundMark x1="62381" y1="9546" x2="62381" y2="9546"/>
                        <a14:foregroundMark x1="37024" y1="23166" x2="37024" y2="23166"/>
                        <a14:foregroundMark x1="29286" y1="28056" x2="29286" y2="28056"/>
                        <a14:foregroundMark x1="28571" y1="29569" x2="28571" y2="29569"/>
                        <a14:foregroundMark x1="53810" y1="97905" x2="53810" y2="979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363" y="157058"/>
            <a:ext cx="3265637" cy="333950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F39147-09B6-49F0-A7A2-336BBBC2C07C}"/>
              </a:ext>
            </a:extLst>
          </p:cNvPr>
          <p:cNvCxnSpPr>
            <a:stCxn id="36" idx="2"/>
            <a:endCxn id="10" idx="0"/>
          </p:cNvCxnSpPr>
          <p:nvPr/>
        </p:nvCxnSpPr>
        <p:spPr>
          <a:xfrm>
            <a:off x="4675542" y="2318339"/>
            <a:ext cx="0" cy="506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2F2B7-08C4-4243-A03F-CC143A0F4C08}"/>
              </a:ext>
            </a:extLst>
          </p:cNvPr>
          <p:cNvCxnSpPr>
            <a:stCxn id="10" idx="2"/>
          </p:cNvCxnSpPr>
          <p:nvPr/>
        </p:nvCxnSpPr>
        <p:spPr>
          <a:xfrm>
            <a:off x="4675542" y="3496561"/>
            <a:ext cx="0" cy="3219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20FFD3-60FB-4CA8-AF07-90383ACB2AFF}"/>
              </a:ext>
            </a:extLst>
          </p:cNvPr>
          <p:cNvCxnSpPr>
            <a:cxnSpLocks/>
          </p:cNvCxnSpPr>
          <p:nvPr/>
        </p:nvCxnSpPr>
        <p:spPr>
          <a:xfrm flipV="1">
            <a:off x="1151325" y="3798888"/>
            <a:ext cx="6941750" cy="1957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2177F2-A820-47CE-8903-FC7616B653F0}"/>
              </a:ext>
            </a:extLst>
          </p:cNvPr>
          <p:cNvCxnSpPr>
            <a:cxnSpLocks/>
          </p:cNvCxnSpPr>
          <p:nvPr/>
        </p:nvCxnSpPr>
        <p:spPr>
          <a:xfrm>
            <a:off x="1170375" y="3818467"/>
            <a:ext cx="0" cy="402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D1F3D8-36A1-4F31-9B98-C2C8D215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473552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C44DED-A86E-489B-BBFA-49C729FFA71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773554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239C834-1327-4624-B46A-7CD5D09034C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073556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141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79B7C-EF3F-42C3-BDA9-47F08C75C39B}"/>
              </a:ext>
            </a:extLst>
          </p:cNvPr>
          <p:cNvSpPr/>
          <p:nvPr/>
        </p:nvSpPr>
        <p:spPr>
          <a:xfrm>
            <a:off x="5495656" y="3823376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(Pipe: pipes)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PsiForEachStatement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EEA63-7453-47F4-B3C4-AF2B23FE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73" y="984425"/>
            <a:ext cx="2804166" cy="2538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87F44E-8A90-4D1D-A223-E7153C7E0C2C}"/>
              </a:ext>
            </a:extLst>
          </p:cNvPr>
          <p:cNvSpPr/>
          <p:nvPr/>
        </p:nvSpPr>
        <p:spPr>
          <a:xfrm>
            <a:off x="1300129" y="3823376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boolean</a:t>
            </a:r>
            <a:r>
              <a:rPr lang="en-US" dirty="0"/>
              <a:t> found = false;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PsiExpressionStatement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2C02F-7BCA-44A0-A044-08D6C0F2D496}"/>
              </a:ext>
            </a:extLst>
          </p:cNvPr>
          <p:cNvSpPr/>
          <p:nvPr/>
        </p:nvSpPr>
        <p:spPr>
          <a:xfrm>
            <a:off x="3396183" y="2253919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checkCollisions</a:t>
            </a:r>
            <a:r>
              <a:rPr lang="en-US" dirty="0"/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0D6926-6043-4F2F-94D0-05CDD7891BE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57450" y="2653368"/>
            <a:ext cx="9387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F409D0-3519-4F91-BAA1-333F639D55B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475946" y="2653368"/>
            <a:ext cx="0" cy="117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C07A0C-6396-4599-A1A9-E81EDAE92E55}"/>
              </a:ext>
            </a:extLst>
          </p:cNvPr>
          <p:cNvCxnSpPr>
            <a:cxnSpLocks/>
          </p:cNvCxnSpPr>
          <p:nvPr/>
        </p:nvCxnSpPr>
        <p:spPr>
          <a:xfrm flipH="1">
            <a:off x="5747817" y="2695574"/>
            <a:ext cx="9546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55DF7-0B81-4D52-842F-260636B85CF7}"/>
              </a:ext>
            </a:extLst>
          </p:cNvPr>
          <p:cNvCxnSpPr>
            <a:cxnSpLocks/>
          </p:cNvCxnSpPr>
          <p:nvPr/>
        </p:nvCxnSpPr>
        <p:spPr>
          <a:xfrm flipH="1">
            <a:off x="6677343" y="2695574"/>
            <a:ext cx="9206" cy="1127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8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Обо мне</a:t>
            </a:r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7767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/>
              <a:t>Артемий Сартаков</a:t>
            </a: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Закончил ФИТ НГУ в 2017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5 лет в статическом анализе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Преподаю ООП на ФИТе</a:t>
            </a:r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EB3D9-AFD2-4C81-8B77-823DA7A2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95" y="1510039"/>
            <a:ext cx="2665025" cy="27998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</a:t>
            </a:r>
            <a:r>
              <a:rPr lang="ru-RU" dirty="0"/>
              <a:t>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1CED5-54AC-403C-AE48-9B972F7EAA5A}"/>
              </a:ext>
            </a:extLst>
          </p:cNvPr>
          <p:cNvSpPr/>
          <p:nvPr/>
        </p:nvSpPr>
        <p:spPr>
          <a:xfrm>
            <a:off x="302647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 </a:t>
            </a:r>
            <a:r>
              <a:rPr lang="en-US" dirty="0" err="1"/>
              <a:t>pipe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PsiParameter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F698AA-8E51-4178-A0AC-47AFF94F0D49}"/>
              </a:ext>
            </a:extLst>
          </p:cNvPr>
          <p:cNvSpPr/>
          <p:nvPr/>
        </p:nvSpPr>
        <p:spPr>
          <a:xfrm>
            <a:off x="3226168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PsiReferenceExpression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E217FA-8E40-4488-AB66-350181EA4457}"/>
              </a:ext>
            </a:extLst>
          </p:cNvPr>
          <p:cNvSpPr/>
          <p:nvPr/>
        </p:nvSpPr>
        <p:spPr>
          <a:xfrm>
            <a:off x="6149689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 … 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PsiCodeBlock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BCE0E3-0F7A-452B-A282-C53C4907C825}"/>
              </a:ext>
            </a:extLst>
          </p:cNvPr>
          <p:cNvSpPr/>
          <p:nvPr/>
        </p:nvSpPr>
        <p:spPr>
          <a:xfrm>
            <a:off x="3226168" y="1548400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(Pipe </a:t>
            </a:r>
            <a:r>
              <a:rPr lang="en-US" dirty="0" err="1"/>
              <a:t>pipe</a:t>
            </a:r>
            <a:r>
              <a:rPr lang="en-US" dirty="0"/>
              <a:t>: pipes)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PsiForEachStatement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0BC19-209A-445C-BECE-5B25772A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57" y="139744"/>
            <a:ext cx="1044112" cy="25493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2570D9-C722-42D9-9184-E9BF4F34A427}"/>
              </a:ext>
            </a:extLst>
          </p:cNvPr>
          <p:cNvSpPr/>
          <p:nvPr/>
        </p:nvSpPr>
        <p:spPr>
          <a:xfrm>
            <a:off x="6149689" y="4086049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(…)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PsiIfStatement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66BBA1-C0B2-4E3D-AE36-0423067310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1627717" y="1941047"/>
            <a:ext cx="1598451" cy="16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920D78-F1C6-44A8-958E-BA27819D548F}"/>
              </a:ext>
            </a:extLst>
          </p:cNvPr>
          <p:cNvCxnSpPr>
            <a:endCxn id="6" idx="0"/>
          </p:cNvCxnSpPr>
          <p:nvPr/>
        </p:nvCxnSpPr>
        <p:spPr>
          <a:xfrm>
            <a:off x="1648479" y="1957126"/>
            <a:ext cx="0" cy="862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2F5499-322B-4E37-B66C-7DD0FFBC9351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917832" y="1957126"/>
            <a:ext cx="15776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FA1DF0-1B2E-41CD-B4BD-D232BCBB64C0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7495520" y="1941047"/>
            <a:ext cx="1" cy="878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A5F45A-1643-4844-BD4A-410E2EC118E5}"/>
              </a:ext>
            </a:extLst>
          </p:cNvPr>
          <p:cNvCxnSpPr>
            <a:stCxn id="35" idx="2"/>
            <a:endCxn id="33" idx="0"/>
          </p:cNvCxnSpPr>
          <p:nvPr/>
        </p:nvCxnSpPr>
        <p:spPr>
          <a:xfrm>
            <a:off x="4572000" y="2365852"/>
            <a:ext cx="0" cy="45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FD6495-085C-4056-9030-FDF288392596}"/>
              </a:ext>
            </a:extLst>
          </p:cNvPr>
          <p:cNvCxnSpPr>
            <a:stCxn id="34" idx="2"/>
            <a:endCxn id="11" idx="0"/>
          </p:cNvCxnSpPr>
          <p:nvPr/>
        </p:nvCxnSpPr>
        <p:spPr>
          <a:xfrm>
            <a:off x="7495521" y="3636660"/>
            <a:ext cx="0" cy="449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49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Инспекции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Обходят дерево (</a:t>
            </a:r>
            <a:r>
              <a:rPr lang="en-US" dirty="0" err="1">
                <a:solidFill>
                  <a:schemeClr val="accent1"/>
                </a:solidFill>
              </a:rPr>
              <a:t>PsiFile</a:t>
            </a:r>
            <a:r>
              <a:rPr lang="en-US" dirty="0"/>
              <a:t>) </a:t>
            </a:r>
            <a:r>
              <a:rPr lang="ru-RU" dirty="0"/>
              <a:t>вглубину, используют паттерн визитор</a:t>
            </a:r>
          </a:p>
          <a:p>
            <a:r>
              <a:rPr lang="ru-RU" dirty="0"/>
              <a:t>Помечают проблемный элемент и предлагают автоматические исправления (квик-фиксы)</a:t>
            </a:r>
          </a:p>
          <a:p>
            <a:r>
              <a:rPr lang="ru-RU" dirty="0"/>
              <a:t>На основе пометок подсвечивается код в редакторе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F90DB-A34F-4895-8A95-FC99194A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50" l="10000" r="94444">
                        <a14:foregroundMark x1="61000" y1="50139" x2="61000" y2="50139"/>
                        <a14:foregroundMark x1="70444" y1="50694" x2="70444" y2="50694"/>
                        <a14:foregroundMark x1="69556" y1="62083" x2="69556" y2="62083"/>
                        <a14:foregroundMark x1="63778" y1="63333" x2="63778" y2="63333"/>
                        <a14:foregroundMark x1="70000" y1="51667" x2="70000" y2="51667"/>
                        <a14:foregroundMark x1="67222" y1="93333" x2="67222" y2="93333"/>
                        <a14:foregroundMark x1="68778" y1="90000" x2="68778" y2="90000"/>
                        <a14:foregroundMark x1="63111" y1="79444" x2="63111" y2="79444"/>
                        <a14:foregroundMark x1="66444" y1="79722" x2="66444" y2="79722"/>
                        <a14:foregroundMark x1="70778" y1="80278" x2="70778" y2="80278"/>
                        <a14:foregroundMark x1="76889" y1="78472" x2="76889" y2="78472"/>
                        <a14:foregroundMark x1="78444" y1="79167" x2="78444" y2="79167"/>
                        <a14:foregroundMark x1="82556" y1="79444" x2="82556" y2="79444"/>
                        <a14:foregroundMark x1="84333" y1="79861" x2="84333" y2="79861"/>
                        <a14:foregroundMark x1="89667" y1="80694" x2="89667" y2="80694"/>
                        <a14:foregroundMark x1="76778" y1="77083" x2="76778" y2="77083"/>
                        <a14:foregroundMark x1="79444" y1="76806" x2="79444" y2="76806"/>
                        <a14:foregroundMark x1="76111" y1="95417" x2="76111" y2="95417"/>
                        <a14:foregroundMark x1="81444" y1="95000" x2="81444" y2="95000"/>
                        <a14:foregroundMark x1="94444" y1="96250" x2="94444" y2="96250"/>
                        <a14:foregroundMark x1="75889" y1="88750" x2="75889" y2="88750"/>
                        <a14:foregroundMark x1="66444" y1="52083" x2="66444" y2="52083"/>
                        <a14:foregroundMark x1="57111" y1="87361" x2="57111" y2="873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6651" y="1100667"/>
            <a:ext cx="5053541" cy="40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64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22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3600" dirty="0"/>
              <a:t>пишем инспекцию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0D851-6E71-4253-A8B3-BFCF3F5E3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" b="98055" l="5000" r="96389">
                        <a14:foregroundMark x1="21389" y1="94489" x2="21389" y2="94489"/>
                        <a14:foregroundMark x1="91667" y1="95462" x2="91667" y2="95462"/>
                        <a14:foregroundMark x1="96389" y1="98703" x2="96389" y2="98703"/>
                        <a14:foregroundMark x1="31667" y1="23825" x2="31667" y2="23825"/>
                        <a14:foregroundMark x1="26111" y1="23825" x2="26111" y2="23825"/>
                        <a14:foregroundMark x1="8611" y1="20421" x2="8611" y2="20421"/>
                        <a14:foregroundMark x1="5000" y1="12480" x2="5000" y2="12480"/>
                        <a14:foregroundMark x1="13333" y1="4862" x2="13333" y2="4862"/>
                        <a14:foregroundMark x1="53889" y1="45219" x2="53889" y2="45219"/>
                        <a14:foregroundMark x1="30278" y1="972" x2="30278" y2="9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0407" y="689884"/>
            <a:ext cx="2196018" cy="37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5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23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FALSE POSITIVE</a:t>
            </a:r>
            <a:br>
              <a:rPr lang="en-US" sz="3600" dirty="0"/>
            </a:b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972C6-6BCE-4D30-8546-4E00FF8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75" y="1209588"/>
            <a:ext cx="4865750" cy="27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FALSE-POSITIVE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EB73BE-1A7B-4E66-AB4D-D85466DC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6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FALSE-POSITIVE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EB73BE-1A7B-4E66-AB4D-D85466DC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17E8F2C-77A9-480D-8E33-AE5996067136}"/>
              </a:ext>
            </a:extLst>
          </p:cNvPr>
          <p:cNvSpPr/>
          <p:nvPr/>
        </p:nvSpPr>
        <p:spPr>
          <a:xfrm>
            <a:off x="2550695" y="3060834"/>
            <a:ext cx="2021305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B90E0A-0038-408E-8447-8D212F485D11}"/>
              </a:ext>
            </a:extLst>
          </p:cNvPr>
          <p:cNvSpPr/>
          <p:nvPr/>
        </p:nvSpPr>
        <p:spPr>
          <a:xfrm>
            <a:off x="4309533" y="1519268"/>
            <a:ext cx="1634067" cy="1173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D146D-2767-42DA-8BA6-6BF63A6D9948}"/>
              </a:ext>
            </a:extLst>
          </p:cNvPr>
          <p:cNvSpPr/>
          <p:nvPr/>
        </p:nvSpPr>
        <p:spPr>
          <a:xfrm>
            <a:off x="4216400" y="4631267"/>
            <a:ext cx="626533" cy="374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6C37F-5A5C-413E-A75F-D764EACE3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3" b="90000" l="1556" r="90000">
                        <a14:foregroundMark x1="8444" y1="21122" x2="8444" y2="21122"/>
                        <a14:foregroundMark x1="3444" y1="25714" x2="3444" y2="25714"/>
                        <a14:foregroundMark x1="32556" y1="8265" x2="32556" y2="8265"/>
                        <a14:foregroundMark x1="36000" y1="2143" x2="36000" y2="2143"/>
                        <a14:foregroundMark x1="58444" y1="54796" x2="58444" y2="54796"/>
                        <a14:foregroundMark x1="58222" y1="51633" x2="58222" y2="51633"/>
                        <a14:foregroundMark x1="59333" y1="48878" x2="59333" y2="48878"/>
                        <a14:foregroundMark x1="1556" y1="27143" x2="1556" y2="27143"/>
                        <a14:backgroundMark x1="57889" y1="49490" x2="57889" y2="49490"/>
                        <a14:backgroundMark x1="56778" y1="57551" x2="56778" y2="575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207" y="1641250"/>
            <a:ext cx="2899102" cy="31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89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AC3C-FCE7-41D8-B042-34D8CE4B3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Сайд-эффект</a:t>
            </a:r>
            <a:r>
              <a:rPr lang="ru-RU" dirty="0">
                <a:solidFill>
                  <a:schemeClr val="tx1"/>
                </a:solidFill>
              </a:rPr>
              <a:t>– что-то, что производит наблюдаемое изменение состояния программы</a:t>
            </a:r>
          </a:p>
          <a:p>
            <a:endParaRPr lang="ru-RU"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4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Стандартные Сайд эФФЕКтЫ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Выброс исключения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Логирование </a:t>
            </a:r>
            <a:r>
              <a:rPr lang="en-US" dirty="0"/>
              <a:t>/ </a:t>
            </a:r>
            <a:r>
              <a:rPr lang="en-US" dirty="0" err="1">
                <a:solidFill>
                  <a:schemeClr val="accent1"/>
                </a:solidFill>
              </a:rPr>
              <a:t>System.out.println</a:t>
            </a:r>
            <a:endParaRPr lang="ru-RU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Запись в поле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16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САЙД-ЭФФЕКТЫ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88092-14C1-406E-B47C-C11BC52A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746" y="1491916"/>
            <a:ext cx="4529144" cy="3382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ABD22-68A7-47AF-AC9B-BF934C0F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BD400E4-912F-4125-86E0-DBC52C7076BF}"/>
              </a:ext>
            </a:extLst>
          </p:cNvPr>
          <p:cNvSpPr/>
          <p:nvPr/>
        </p:nvSpPr>
        <p:spPr>
          <a:xfrm>
            <a:off x="2550695" y="3060834"/>
            <a:ext cx="2021305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274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САЙД-ЭФФЕКТЫ</a:t>
            </a:r>
            <a:r>
              <a:rPr lang="en-US" dirty="0"/>
              <a:t> (IDEA)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Кидание исключения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Логирование </a:t>
            </a:r>
            <a:r>
              <a:rPr lang="en-US" dirty="0"/>
              <a:t>/ 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System.out.println</a:t>
            </a:r>
            <a:endParaRPr lang="en-US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Запись в поле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Чтение из </a:t>
            </a:r>
            <a:r>
              <a:rPr lang="en-US" dirty="0">
                <a:solidFill>
                  <a:schemeClr val="accent1"/>
                </a:solidFill>
              </a:rPr>
              <a:t>volatile</a:t>
            </a:r>
            <a:r>
              <a:rPr lang="en-US" dirty="0"/>
              <a:t> </a:t>
            </a:r>
            <a:r>
              <a:rPr lang="ru-RU" dirty="0"/>
              <a:t>поля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Больше одного вызова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19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549400"/>
            <a:ext cx="3879850" cy="2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Я люблю </a:t>
            </a:r>
            <a:r>
              <a:rPr lang="ru-RU" sz="3600" strike="sngStrike" dirty="0"/>
              <a:t>м</a:t>
            </a:r>
            <a:r>
              <a:rPr lang="ru-RU" sz="3600" dirty="0"/>
              <a:t>учить студентов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25221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30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FALSE NEGATIVE</a:t>
            </a: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972C6-6BCE-4D30-8546-4E00FF8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75" y="1209588"/>
            <a:ext cx="4865750" cy="27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87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FALSE Negative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46E4E-8F7A-4460-A672-73C16B4D5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Поддержать разные виды циклов</a:t>
            </a:r>
          </a:p>
          <a:p>
            <a:r>
              <a:rPr lang="ru-RU" dirty="0"/>
              <a:t>Скобочки и присваивание к нескольким переменным</a:t>
            </a:r>
          </a:p>
          <a:p>
            <a:r>
              <a:rPr lang="ru-RU" dirty="0"/>
              <a:t>Поддержать неявные </a:t>
            </a:r>
            <a:r>
              <a:rPr lang="ru-RU" dirty="0">
                <a:solidFill>
                  <a:schemeClr val="accent1"/>
                </a:solidFill>
              </a:rPr>
              <a:t>if</a:t>
            </a:r>
            <a:r>
              <a:rPr lang="ru-RU" dirty="0"/>
              <a:t>’ы</a:t>
            </a:r>
          </a:p>
          <a:p>
            <a:r>
              <a:rPr lang="ru-RU" dirty="0"/>
              <a:t>Удалять </a:t>
            </a:r>
            <a:r>
              <a:rPr lang="ru-RU" dirty="0">
                <a:solidFill>
                  <a:schemeClr val="accent1"/>
                </a:solidFill>
              </a:rPr>
              <a:t>if</a:t>
            </a:r>
            <a:r>
              <a:rPr lang="ru-RU" dirty="0"/>
              <a:t>, если переменная не используется</a:t>
            </a:r>
          </a:p>
          <a:p>
            <a:pPr marL="762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106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 (Виды циклов)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60687-55FF-425E-B71F-557155C4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85" y="1632244"/>
            <a:ext cx="5636230" cy="2987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CA7C2-1F19-4648-BE6F-850D1F3EB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17" y="2695157"/>
            <a:ext cx="2228995" cy="22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0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СНОВА САЙД-ЭФФЕКТЫ...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16DAB-299F-4BB9-8941-3B41D2B3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7" y="2135927"/>
            <a:ext cx="4950221" cy="2121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5C2B9-C067-4AB5-840A-A4B4F72F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085" y="3707199"/>
            <a:ext cx="5019211" cy="136605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ABCE0A-0DFC-49D9-B7D6-AB3411AE48DB}"/>
              </a:ext>
            </a:extLst>
          </p:cNvPr>
          <p:cNvSpPr/>
          <p:nvPr/>
        </p:nvSpPr>
        <p:spPr>
          <a:xfrm rot="1511228">
            <a:off x="3344122" y="3112643"/>
            <a:ext cx="1669910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22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284656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 (цепочка присваиваний)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D1E01-78D8-494C-8285-8EF04C28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9" y="1674796"/>
            <a:ext cx="7284656" cy="3003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2A110-9525-4EF1-89D5-56ED36D6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04" y="2811146"/>
            <a:ext cx="2489152" cy="18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8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НУЖНО УЧЕСТЬ МАССИВЫ...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3F65-015D-412A-B1BD-4388DF27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4" y="1689216"/>
            <a:ext cx="5544152" cy="30569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CB3883-EAFF-41B2-9A18-540440C8E6B5}"/>
              </a:ext>
            </a:extLst>
          </p:cNvPr>
          <p:cNvCxnSpPr/>
          <p:nvPr/>
        </p:nvCxnSpPr>
        <p:spPr>
          <a:xfrm flipH="1">
            <a:off x="3106168" y="3559878"/>
            <a:ext cx="10609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8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</a:t>
            </a:r>
            <a:r>
              <a:rPr lang="en-US" dirty="0"/>
              <a:t> (</a:t>
            </a:r>
            <a:r>
              <a:rPr lang="ru-RU" dirty="0"/>
              <a:t>неявный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ru-RU" dirty="0"/>
              <a:t>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E274E-FEF0-4FF3-AC81-65AD3EE2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17" y="1784492"/>
            <a:ext cx="8072966" cy="1574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96EEF-602B-4AD5-A091-C615C6664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493" y="3095712"/>
            <a:ext cx="2175990" cy="1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42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</a:t>
            </a:r>
            <a:r>
              <a:rPr lang="en-US" dirty="0"/>
              <a:t>(</a:t>
            </a:r>
            <a:r>
              <a:rPr lang="ru-RU" dirty="0"/>
              <a:t>НЕЯВНЫЙ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BEC04-709B-4CF1-9C4C-E4D30ACD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2" y="1860211"/>
            <a:ext cx="8441435" cy="1423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EA6D6-F67E-4B5D-99B0-5C55AECC5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834" y="2974165"/>
            <a:ext cx="3131883" cy="19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75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ЕЩЕ НЕ СДЕЛАНО...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FBEBF-E8DC-4BA3-BCD1-0913ADE0E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07" r="27263" b="39335"/>
          <a:stretch/>
        </p:blipFill>
        <p:spPr>
          <a:xfrm>
            <a:off x="954568" y="1930400"/>
            <a:ext cx="7234863" cy="20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39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BIGBRAIN </a:t>
            </a:r>
            <a:br>
              <a:rPr lang="ru-RU" sz="3600" dirty="0"/>
            </a:br>
            <a:r>
              <a:rPr lang="ru-RU" sz="3600" dirty="0"/>
              <a:t>ИНСПЕКЦИИ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B93B7-F9DB-4449-8DE0-F45A6D04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15" y="0"/>
            <a:ext cx="3909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9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ALT+ENTER </a:t>
            </a:r>
            <a:r>
              <a:rPr lang="ru-RU" dirty="0"/>
              <a:t>код ревью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Берем проект студента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Открываем в </a:t>
            </a:r>
            <a:r>
              <a:rPr lang="en-US" dirty="0"/>
              <a:t>IDEA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Ругаемся на желтый код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765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УдАлять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целикоМ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03D41-6251-49D0-B4FF-BC4E647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41" y="1588168"/>
            <a:ext cx="5511917" cy="302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81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объявление, без инициализатора</a:t>
            </a:r>
          </a:p>
          <a:p>
            <a:r>
              <a:rPr lang="ru-RU" dirty="0"/>
              <a:t>Есть только одно присваивание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внутри цикла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0C498-EE27-4292-9EA5-BBBA77043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6" b="19217" l="63429" r="95837">
                        <a14:foregroundMark x1="79592" y1="1637" x2="79592" y2="1637"/>
                        <a14:foregroundMark x1="80082" y1="19217" x2="80082" y2="19217"/>
                      </a14:backgroundRemoval>
                    </a14:imgEffect>
                  </a14:imgLayer>
                </a14:imgProps>
              </a:ext>
            </a:extLst>
          </a:blip>
          <a:srcRect l="59444" b="79228"/>
          <a:stretch/>
        </p:blipFill>
        <p:spPr>
          <a:xfrm>
            <a:off x="6621048" y="1320125"/>
            <a:ext cx="2839453" cy="16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3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только записи, но нет чтения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0B59A-5E2B-487D-A95E-20C715976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06" b="38790" l="65143" r="96082">
                        <a14:foregroundMark x1="82776" y1="38007" x2="82776" y2="38007"/>
                        <a14:foregroundMark x1="78857" y1="38861" x2="78857" y2="38861"/>
                        <a14:foregroundMark x1="80245" y1="22206" x2="80245" y2="22206"/>
                      </a14:backgroundRemoval>
                    </a14:imgEffect>
                  </a14:imgLayer>
                </a14:imgProps>
              </a:ext>
            </a:extLst>
          </a:blip>
          <a:srcRect l="61516" t="20741" r="-566" b="60494"/>
          <a:stretch/>
        </p:blipFill>
        <p:spPr>
          <a:xfrm>
            <a:off x="6456489" y="1371450"/>
            <a:ext cx="3168572" cy="17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переприсваивания в другие переменные</a:t>
            </a:r>
          </a:p>
          <a:p>
            <a:r>
              <a:rPr lang="ru-RU" dirty="0"/>
              <a:t>Для всех этих переменных нет другого вида чтения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948BF-9AD7-442F-BA73-FFE09520E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420" b="59004" l="60327" r="98531">
                        <a14:foregroundMark x1="78367" y1="42562" x2="78367" y2="42562"/>
                        <a14:foregroundMark x1="71837" y1="54875" x2="71837" y2="54875"/>
                        <a14:foregroundMark x1="68408" y1="56868" x2="68408" y2="56868"/>
                        <a14:foregroundMark x1="72571" y1="57438" x2="72571" y2="57438"/>
                        <a14:foregroundMark x1="70367" y1="55018" x2="70367" y2="55018"/>
                        <a14:foregroundMark x1="70694" y1="57367" x2="70694" y2="57367"/>
                        <a14:foregroundMark x1="69061" y1="58363" x2="69061" y2="58363"/>
                        <a14:foregroundMark x1="67592" y1="58577" x2="67592" y2="58577"/>
                        <a14:foregroundMark x1="65714" y1="59004" x2="65714" y2="59004"/>
                        <a14:foregroundMark x1="61633" y1="58932" x2="61633" y2="58932"/>
                        <a14:foregroundMark x1="60408" y1="58719" x2="60408" y2="58719"/>
                        <a14:foregroundMark x1="60816" y1="58363" x2="60816" y2="58363"/>
                        <a14:foregroundMark x1="87673" y1="57438" x2="87673" y2="57438"/>
                        <a14:foregroundMark x1="95673" y1="57936" x2="95673" y2="57936"/>
                        <a14:foregroundMark x1="98531" y1="58861" x2="98531" y2="58861"/>
                        <a14:foregroundMark x1="94531" y1="57224" x2="94531" y2="57224"/>
                        <a14:backgroundMark x1="66612" y1="53950" x2="66612" y2="53950"/>
                        <a14:backgroundMark x1="64571" y1="54662" x2="64571" y2="54662"/>
                        <a14:backgroundMark x1="68245" y1="53808" x2="68245" y2="53808"/>
                        <a14:backgroundMark x1="85224" y1="51388" x2="85224" y2="51388"/>
                        <a14:backgroundMark x1="88163" y1="52313" x2="88163" y2="52313"/>
                      </a14:backgroundRemoval>
                    </a14:imgEffect>
                  </a14:imgLayer>
                </a14:imgProps>
              </a:ext>
            </a:extLst>
          </a:blip>
          <a:srcRect l="63179" t="40494" r="5972" b="40123"/>
          <a:stretch/>
        </p:blipFill>
        <p:spPr>
          <a:xfrm>
            <a:off x="6227726" y="1226992"/>
            <a:ext cx="2256734" cy="162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5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ИСПОЛЬЗОВАТЬ </a:t>
            </a:r>
            <a:r>
              <a:rPr lang="en-US" dirty="0"/>
              <a:t>CONTROL-FLOW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переприсваивания в другие переменные</a:t>
            </a:r>
          </a:p>
          <a:p>
            <a:r>
              <a:rPr lang="ru-RU" dirty="0"/>
              <a:t>Для всех этих переменных нет другого вида чтения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49A84-022B-4B9D-9306-A2E91DC3EA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04" t="60081" r="7113" b="20331"/>
          <a:stretch/>
        </p:blipFill>
        <p:spPr>
          <a:xfrm>
            <a:off x="6248400" y="1434949"/>
            <a:ext cx="2506993" cy="191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8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НУЖНО БОЛЬШЕ АБСТРАКЦИЙ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FDEDC-CD74-44BB-B57A-CC8F6316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98" y="1489565"/>
            <a:ext cx="5534403" cy="32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8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ГДЕ ЕЩЕ СТАТИЧЕСКИЙ АНАЛИЗ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Редактор</a:t>
            </a:r>
          </a:p>
          <a:p>
            <a:r>
              <a:rPr lang="ru-RU" dirty="0"/>
              <a:t>Дебаггер</a:t>
            </a:r>
          </a:p>
          <a:p>
            <a:r>
              <a:rPr lang="ru-RU" dirty="0"/>
              <a:t>Коммиты</a:t>
            </a:r>
          </a:p>
          <a:p>
            <a:r>
              <a:rPr lang="ru-RU" dirty="0"/>
              <a:t>Поиск</a:t>
            </a:r>
          </a:p>
          <a:p>
            <a:r>
              <a:rPr lang="en-US" dirty="0"/>
              <a:t>To be continued…</a:t>
            </a:r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3933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Статический анализ – это автоматический анализ кода без его запуска</a:t>
            </a:r>
            <a:endParaRPr lang="en-US" dirty="0"/>
          </a:p>
          <a:p>
            <a:r>
              <a:rPr lang="ru-RU" dirty="0"/>
              <a:t>Очень часто в основе анализа лежит </a:t>
            </a:r>
            <a:r>
              <a:rPr lang="en-US" dirty="0"/>
              <a:t>AST – </a:t>
            </a:r>
            <a:r>
              <a:rPr lang="ru-RU" dirty="0"/>
              <a:t>представление кода в виде дерева</a:t>
            </a:r>
          </a:p>
          <a:p>
            <a:r>
              <a:rPr lang="ru-RU" dirty="0"/>
              <a:t>Написать базовую проверку вашего кода просто</a:t>
            </a:r>
          </a:p>
          <a:p>
            <a:r>
              <a:rPr lang="ru-RU" dirty="0"/>
              <a:t>Написать проверку для всех случаев бывает сложно, но весело</a:t>
            </a:r>
          </a:p>
          <a:p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3312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43441-8709-4733-A782-CE69E105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Q&amp;A</a:t>
            </a:r>
            <a:endParaRPr lang="ru-RU" dirty="0"/>
          </a:p>
        </p:txBody>
      </p:sp>
      <p:sp>
        <p:nvSpPr>
          <p:cNvPr id="324" name="Google Shape;324;p36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57300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en" dirty="0"/>
              <a:t>@</a:t>
            </a:r>
            <a:r>
              <a:rPr lang="en-US" dirty="0" err="1"/>
              <a:t>arty_s</a:t>
            </a:r>
            <a:endParaRPr dirty="0"/>
          </a:p>
        </p:txBody>
      </p:sp>
      <p:sp>
        <p:nvSpPr>
          <p:cNvPr id="325" name="Google Shape;325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B023D-9D06-4B7E-B576-6366779C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11395"/>
            <a:ext cx="317184" cy="317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CC091-E34B-4D92-926B-22FAADCAAB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69" t="19705" r="16922" b="16912"/>
          <a:stretch/>
        </p:blipFill>
        <p:spPr>
          <a:xfrm>
            <a:off x="5455389" y="1722753"/>
            <a:ext cx="2311036" cy="229446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49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2644775"/>
            <a:ext cx="3825875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CONCEPT</a:t>
            </a:r>
            <a:endParaRPr sz="4800"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4294967295"/>
          </p:nvPr>
        </p:nvSpPr>
        <p:spPr>
          <a:xfrm>
            <a:off x="0" y="3411538"/>
            <a:ext cx="32893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Bring the attention of your audience over a key concept using icons or illustrations</a:t>
            </a:r>
            <a:endParaRPr sz="1400"/>
          </a:p>
        </p:txBody>
      </p:sp>
      <p:sp>
        <p:nvSpPr>
          <p:cNvPr id="135" name="Google Shape;135;p19"/>
          <p:cNvSpPr txBox="1">
            <a:spLocks noGrp="1"/>
          </p:cNvSpPr>
          <p:nvPr>
            <p:ph type="ctrTitle" idx="4294967295"/>
          </p:nvPr>
        </p:nvSpPr>
        <p:spPr>
          <a:xfrm>
            <a:off x="0" y="1522413"/>
            <a:ext cx="3825875" cy="1560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lt1"/>
                </a:solidFill>
              </a:rPr>
              <a:t>BIG</a:t>
            </a:r>
            <a:endParaRPr sz="9600"/>
          </a:p>
        </p:txBody>
      </p:sp>
      <p:sp>
        <p:nvSpPr>
          <p:cNvPr id="121" name="Google Shape;121;p19"/>
          <p:cNvSpPr/>
          <p:nvPr/>
        </p:nvSpPr>
        <p:spPr>
          <a:xfrm>
            <a:off x="6846775" y="3624538"/>
            <a:ext cx="286070" cy="2731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6491807" y="2090652"/>
            <a:ext cx="1225623" cy="1225943"/>
            <a:chOff x="6654650" y="3665275"/>
            <a:chExt cx="409100" cy="409125"/>
          </a:xfrm>
        </p:grpSpPr>
        <p:sp>
          <p:nvSpPr>
            <p:cNvPr id="123" name="Google Shape;123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19"/>
          <p:cNvGrpSpPr/>
          <p:nvPr/>
        </p:nvGrpSpPr>
        <p:grpSpPr>
          <a:xfrm rot="1056937">
            <a:off x="5310266" y="3054374"/>
            <a:ext cx="809756" cy="809831"/>
            <a:chOff x="570875" y="4322250"/>
            <a:chExt cx="443300" cy="443325"/>
          </a:xfrm>
        </p:grpSpPr>
        <p:sp>
          <p:nvSpPr>
            <p:cNvPr id="126" name="Google Shape;126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9"/>
          <p:cNvSpPr/>
          <p:nvPr/>
        </p:nvSpPr>
        <p:spPr>
          <a:xfrm rot="2466658">
            <a:off x="5401397" y="2328184"/>
            <a:ext cx="397475" cy="37952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/>
          <p:nvPr/>
        </p:nvSpPr>
        <p:spPr>
          <a:xfrm rot="-1609369">
            <a:off x="5982682" y="2566984"/>
            <a:ext cx="286027" cy="2731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9"/>
          <p:cNvSpPr/>
          <p:nvPr/>
        </p:nvSpPr>
        <p:spPr>
          <a:xfrm rot="2926158">
            <a:off x="7717040" y="2783347"/>
            <a:ext cx="214204" cy="20452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 rot="-1609285">
            <a:off x="6689918" y="1775009"/>
            <a:ext cx="192987" cy="18427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7E9914-B9B6-4182-A3A0-C921C88E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 этим методом не так?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1BD43-4AA0-4BA9-B541-4697FC56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17" y="1720745"/>
            <a:ext cx="5311895" cy="2401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80713-85E6-4136-9F3A-29ACE804B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4405" r="96667">
                        <a14:foregroundMark x1="8690" y1="52736" x2="8690" y2="52736"/>
                        <a14:foregroundMark x1="8571" y1="59255" x2="8571" y2="59255"/>
                        <a14:foregroundMark x1="4405" y1="52037" x2="4405" y2="52037"/>
                        <a14:foregroundMark x1="75357" y1="36554" x2="75357" y2="36554"/>
                        <a14:foregroundMark x1="92024" y1="52503" x2="92024" y2="52503"/>
                        <a14:foregroundMark x1="96667" y1="57858" x2="96667" y2="57858"/>
                        <a14:foregroundMark x1="73214" y1="24913" x2="73214" y2="24913"/>
                        <a14:foregroundMark x1="80000" y1="30501" x2="80000" y2="305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4199" y="2924941"/>
            <a:ext cx="1380925" cy="141216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4294967295"/>
          </p:nvPr>
        </p:nvSpPr>
        <p:spPr>
          <a:xfrm>
            <a:off x="8594725" y="649288"/>
            <a:ext cx="549275" cy="671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White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Black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Yellow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Blue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BEF2"/>
                </a:solidFill>
              </a:rPr>
              <a:t>Red</a:t>
            </a:r>
            <a:endParaRPr b="1">
              <a:solidFill>
                <a:srgbClr val="00BEF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3258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576" y="1520356"/>
            <a:ext cx="2765700" cy="2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4294967295"/>
          </p:nvPr>
        </p:nvSpPr>
        <p:spPr>
          <a:xfrm>
            <a:off x="1303338" y="866775"/>
            <a:ext cx="7840662" cy="757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aphicFrame>
        <p:nvGraphicFramePr>
          <p:cNvPr id="181" name="Google Shape;181;p25"/>
          <p:cNvGraphicFramePr/>
          <p:nvPr/>
        </p:nvGraphicFramePr>
        <p:xfrm>
          <a:off x="1059100" y="1773695"/>
          <a:ext cx="7048400" cy="2175300"/>
        </p:xfrm>
        <a:graphic>
          <a:graphicData uri="http://schemas.openxmlformats.org/drawingml/2006/table">
            <a:tbl>
              <a:tblPr>
                <a:noFill/>
                <a:tableStyleId>{CB8F55BA-1D26-4A3C-8808-3F048720A6A3}</a:tableStyleId>
              </a:tblPr>
              <a:tblGrid>
                <a:gridCol w="17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800" b="1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ctrTitle" idx="4294967295"/>
          </p:nvPr>
        </p:nvSpPr>
        <p:spPr>
          <a:xfrm>
            <a:off x="0" y="2039938"/>
            <a:ext cx="63881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89,526,124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4294967295"/>
          </p:nvPr>
        </p:nvSpPr>
        <p:spPr>
          <a:xfrm>
            <a:off x="0" y="2916238"/>
            <a:ext cx="63881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Whoa! That’s a big number, aren’t you proud?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ctrTitle" idx="4294967295"/>
          </p:nvPr>
        </p:nvSpPr>
        <p:spPr>
          <a:xfrm>
            <a:off x="0" y="800100"/>
            <a:ext cx="6816725" cy="895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89,526,124$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4294967295"/>
          </p:nvPr>
        </p:nvSpPr>
        <p:spPr>
          <a:xfrm>
            <a:off x="0" y="1411288"/>
            <a:ext cx="6816725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10" name="Google Shape;210;p28"/>
          <p:cNvSpPr txBox="1">
            <a:spLocks noGrp="1"/>
          </p:cNvSpPr>
          <p:nvPr>
            <p:ph type="ctrTitle" idx="4294967295"/>
          </p:nvPr>
        </p:nvSpPr>
        <p:spPr>
          <a:xfrm>
            <a:off x="0" y="3124200"/>
            <a:ext cx="6816725" cy="895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100%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4294967295"/>
          </p:nvPr>
        </p:nvSpPr>
        <p:spPr>
          <a:xfrm>
            <a:off x="0" y="3735388"/>
            <a:ext cx="6816725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12" name="Google Shape;212;p28"/>
          <p:cNvSpPr txBox="1">
            <a:spLocks noGrp="1"/>
          </p:cNvSpPr>
          <p:nvPr>
            <p:ph type="ctrTitle" idx="4294967295"/>
          </p:nvPr>
        </p:nvSpPr>
        <p:spPr>
          <a:xfrm>
            <a:off x="0" y="1962150"/>
            <a:ext cx="6816725" cy="895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185,244 users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4294967295"/>
          </p:nvPr>
        </p:nvSpPr>
        <p:spPr>
          <a:xfrm>
            <a:off x="0" y="2573338"/>
            <a:ext cx="6816725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1010200" y="2137850"/>
            <a:ext cx="2551500" cy="1325100"/>
          </a:xfrm>
          <a:prstGeom prst="homePlate">
            <a:avLst>
              <a:gd name="adj" fmla="val 301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3223033" y="2137850"/>
            <a:ext cx="2600700" cy="1325100"/>
          </a:xfrm>
          <a:prstGeom prst="chevron">
            <a:avLst>
              <a:gd name="adj" fmla="val 29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5484936" y="2137850"/>
            <a:ext cx="2600700" cy="1325100"/>
          </a:xfrm>
          <a:prstGeom prst="chevron">
            <a:avLst>
              <a:gd name="adj" fmla="val 2985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BC5E45-02FE-43FB-AEFB-7E7FCC81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75" y="648725"/>
            <a:ext cx="7407705" cy="671400"/>
          </a:xfrm>
        </p:spPr>
        <p:txBody>
          <a:bodyPr/>
          <a:lstStyle/>
          <a:p>
            <a:r>
              <a:rPr lang="ru-RU" sz="4000" dirty="0"/>
              <a:t>Что с этим методом не так?</a:t>
            </a:r>
            <a:endParaRPr lang="ru-RU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48CC7-631B-4233-8EBA-302F826CC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07" t="86" r="65861" b="64663"/>
          <a:stretch/>
        </p:blipFill>
        <p:spPr>
          <a:xfrm>
            <a:off x="1873559" y="1640352"/>
            <a:ext cx="5318336" cy="29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3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body" idx="1"/>
          </p:nvPr>
        </p:nvSpPr>
        <p:spPr>
          <a:xfrm>
            <a:off x="1010200" y="28300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28" name="Google Shape;228;p30"/>
          <p:cNvSpPr txBox="1">
            <a:spLocks noGrp="1"/>
          </p:cNvSpPr>
          <p:nvPr>
            <p:ph type="body" idx="2"/>
          </p:nvPr>
        </p:nvSpPr>
        <p:spPr>
          <a:xfrm>
            <a:off x="1010200" y="14584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2" name="Google Shape;232;p30"/>
          <p:cNvSpPr txBox="1">
            <a:spLocks noGrp="1"/>
          </p:cNvSpPr>
          <p:nvPr>
            <p:ph type="body" idx="3"/>
          </p:nvPr>
        </p:nvSpPr>
        <p:spPr>
          <a:xfrm>
            <a:off x="3426550" y="2830023"/>
            <a:ext cx="2298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body" idx="4294967295"/>
          </p:nvPr>
        </p:nvSpPr>
        <p:spPr>
          <a:xfrm>
            <a:off x="6845300" y="1458913"/>
            <a:ext cx="2298700" cy="1339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3" name="Google Shape;233;p30"/>
          <p:cNvSpPr txBox="1">
            <a:spLocks noGrp="1"/>
          </p:cNvSpPr>
          <p:nvPr>
            <p:ph type="body" idx="4294967295"/>
          </p:nvPr>
        </p:nvSpPr>
        <p:spPr>
          <a:xfrm>
            <a:off x="6845300" y="2830513"/>
            <a:ext cx="2298700" cy="1339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4294967295"/>
          </p:nvPr>
        </p:nvSpPr>
        <p:spPr>
          <a:xfrm>
            <a:off x="6845300" y="1458913"/>
            <a:ext cx="2298700" cy="1339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grpSp>
        <p:nvGrpSpPr>
          <p:cNvPr id="235" name="Google Shape;235;p30"/>
          <p:cNvGrpSpPr/>
          <p:nvPr/>
        </p:nvGrpSpPr>
        <p:grpSpPr>
          <a:xfrm>
            <a:off x="1877688" y="1528635"/>
            <a:ext cx="351407" cy="374423"/>
            <a:chOff x="5970800" y="1619250"/>
            <a:chExt cx="428650" cy="456725"/>
          </a:xfrm>
        </p:grpSpPr>
        <p:sp>
          <p:nvSpPr>
            <p:cNvPr id="236" name="Google Shape;236;p3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30"/>
          <p:cNvSpPr/>
          <p:nvPr/>
        </p:nvSpPr>
        <p:spPr>
          <a:xfrm>
            <a:off x="1858400" y="2929177"/>
            <a:ext cx="313369" cy="330379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30"/>
          <p:cNvGrpSpPr/>
          <p:nvPr/>
        </p:nvGrpSpPr>
        <p:grpSpPr>
          <a:xfrm>
            <a:off x="4080703" y="1579712"/>
            <a:ext cx="344398" cy="318369"/>
            <a:chOff x="5975075" y="2327500"/>
            <a:chExt cx="420100" cy="388350"/>
          </a:xfrm>
        </p:grpSpPr>
        <p:sp>
          <p:nvSpPr>
            <p:cNvPr id="243" name="Google Shape;243;p3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0"/>
          <p:cNvSpPr/>
          <p:nvPr/>
        </p:nvSpPr>
        <p:spPr>
          <a:xfrm>
            <a:off x="6441793" y="2892963"/>
            <a:ext cx="384445" cy="384425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30"/>
          <p:cNvGrpSpPr/>
          <p:nvPr/>
        </p:nvGrpSpPr>
        <p:grpSpPr>
          <a:xfrm>
            <a:off x="4060220" y="2930947"/>
            <a:ext cx="385429" cy="326383"/>
            <a:chOff x="5275975" y="4344850"/>
            <a:chExt cx="470150" cy="398125"/>
          </a:xfrm>
        </p:grpSpPr>
        <p:sp>
          <p:nvSpPr>
            <p:cNvPr id="247" name="Google Shape;247;p3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30"/>
          <p:cNvGrpSpPr/>
          <p:nvPr/>
        </p:nvGrpSpPr>
        <p:grpSpPr>
          <a:xfrm>
            <a:off x="6454943" y="1566700"/>
            <a:ext cx="211262" cy="344398"/>
            <a:chOff x="6730350" y="2315900"/>
            <a:chExt cx="257700" cy="420100"/>
          </a:xfrm>
        </p:grpSpPr>
        <p:sp>
          <p:nvSpPr>
            <p:cNvPr id="251" name="Google Shape;251;p3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cxnSp>
        <p:nvCxnSpPr>
          <p:cNvPr id="263" name="Google Shape;263;p31"/>
          <p:cNvCxnSpPr/>
          <p:nvPr/>
        </p:nvCxnSpPr>
        <p:spPr>
          <a:xfrm>
            <a:off x="852000" y="1029268"/>
            <a:ext cx="704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31"/>
          <p:cNvCxnSpPr/>
          <p:nvPr/>
        </p:nvCxnSpPr>
        <p:spPr>
          <a:xfrm>
            <a:off x="852000" y="1720054"/>
            <a:ext cx="704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1"/>
          <p:cNvCxnSpPr/>
          <p:nvPr/>
        </p:nvCxnSpPr>
        <p:spPr>
          <a:xfrm>
            <a:off x="852000" y="2410841"/>
            <a:ext cx="704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1"/>
          <p:cNvCxnSpPr/>
          <p:nvPr/>
        </p:nvCxnSpPr>
        <p:spPr>
          <a:xfrm>
            <a:off x="852000" y="3101627"/>
            <a:ext cx="7048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31"/>
          <p:cNvSpPr txBox="1"/>
          <p:nvPr/>
        </p:nvSpPr>
        <p:spPr>
          <a:xfrm>
            <a:off x="852000" y="874700"/>
            <a:ext cx="301200" cy="29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8" name="Google Shape;268;p31"/>
          <p:cNvSpPr/>
          <p:nvPr/>
        </p:nvSpPr>
        <p:spPr>
          <a:xfrm>
            <a:off x="1455937" y="2301084"/>
            <a:ext cx="227400" cy="151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1761901" y="1917405"/>
            <a:ext cx="227400" cy="189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/>
          <p:nvPr/>
        </p:nvSpPr>
        <p:spPr>
          <a:xfrm>
            <a:off x="2067865" y="2410841"/>
            <a:ext cx="227400" cy="140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3162750" y="2606605"/>
            <a:ext cx="227400" cy="12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3468713" y="2023990"/>
            <a:ext cx="227400" cy="179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3774677" y="1179525"/>
            <a:ext cx="227400" cy="263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4869562" y="2066612"/>
            <a:ext cx="227400" cy="174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5175526" y="1029147"/>
            <a:ext cx="227400" cy="27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5481490" y="2244247"/>
            <a:ext cx="227400" cy="156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6576374" y="2663441"/>
            <a:ext cx="227400" cy="115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6882338" y="1242418"/>
            <a:ext cx="2274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7188302" y="1547940"/>
            <a:ext cx="227400" cy="226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3" name="Google Shape;333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5516C"/>
                </a:solidFill>
              </a:rPr>
              <a:t>Special thanks to all the people who made and released these awesome resources for free:</a:t>
            </a:r>
            <a:endParaRPr sz="1800">
              <a:solidFill>
                <a:srgbClr val="25516C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1800"/>
              <a:buChar char="»"/>
            </a:pPr>
            <a:r>
              <a:rPr lang="en" sz="1800">
                <a:solidFill>
                  <a:srgbClr val="25516C"/>
                </a:solidFill>
              </a:rPr>
              <a:t>Presentation template by </a:t>
            </a:r>
            <a:r>
              <a:rPr lang="en" sz="1800" u="sng">
                <a:solidFill>
                  <a:srgbClr val="25516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1800">
              <a:solidFill>
                <a:srgbClr val="25516C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Char char="»"/>
            </a:pPr>
            <a:r>
              <a:rPr lang="en" sz="1800">
                <a:solidFill>
                  <a:srgbClr val="25516C"/>
                </a:solidFill>
              </a:rPr>
              <a:t>Photographs by </a:t>
            </a:r>
            <a:r>
              <a:rPr lang="en" sz="1800" u="sng">
                <a:solidFill>
                  <a:srgbClr val="25516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1800">
              <a:solidFill>
                <a:srgbClr val="25516C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Char char="»"/>
            </a:pPr>
            <a:r>
              <a:rPr lang="en" sz="1800">
                <a:solidFill>
                  <a:srgbClr val="25516C"/>
                </a:solidFill>
              </a:rPr>
              <a:t>Diverse device hand photos by </a:t>
            </a:r>
            <a:r>
              <a:rPr lang="en" sz="1800" u="sng">
                <a:solidFill>
                  <a:srgbClr val="25516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 Design Resources</a:t>
            </a:r>
            <a:endParaRPr sz="1800">
              <a:solidFill>
                <a:srgbClr val="25516C"/>
              </a:solidFill>
            </a:endParaRPr>
          </a:p>
        </p:txBody>
      </p:sp>
      <p:sp>
        <p:nvSpPr>
          <p:cNvPr id="334" name="Google Shape;334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Titles: </a:t>
            </a:r>
            <a:r>
              <a:rPr lang="en" sz="1400" b="1"/>
              <a:t>Montserrat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Body copy: </a:t>
            </a:r>
            <a:r>
              <a:rPr lang="en" sz="1400" b="1"/>
              <a:t>Source Sans Pro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BEF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400">
              <a:solidFill>
                <a:srgbClr val="00BE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BEF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https://www.fontsquirrel.com/fonts/source-sans-pro</a:t>
            </a:r>
            <a:endParaRPr sz="1400">
              <a:solidFill>
                <a:srgbClr val="00BE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Sky Blue </a:t>
            </a:r>
            <a:r>
              <a:rPr lang="en" sz="1400" b="1">
                <a:solidFill>
                  <a:srgbClr val="00BEF2"/>
                </a:solidFill>
              </a:rPr>
              <a:t>#00bef2 </a:t>
            </a:r>
            <a:r>
              <a:rPr lang="en" sz="1400"/>
              <a:t>/ Navy Blue </a:t>
            </a:r>
            <a:r>
              <a:rPr lang="en" sz="1400" b="1">
                <a:solidFill>
                  <a:srgbClr val="25516C"/>
                </a:solidFill>
              </a:rPr>
              <a:t>#25516c</a:t>
            </a:r>
            <a:endParaRPr sz="1400" b="1">
              <a:solidFill>
                <a:srgbClr val="25516C"/>
              </a:solidFill>
            </a:endParaRPr>
          </a:p>
        </p:txBody>
      </p:sp>
      <p:sp>
        <p:nvSpPr>
          <p:cNvPr id="342" name="Google Shape;342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341" name="Google Shape;341;p38"/>
          <p:cNvSpPr txBox="1"/>
          <p:nvPr/>
        </p:nvSpPr>
        <p:spPr>
          <a:xfrm>
            <a:off x="639750" y="4552650"/>
            <a:ext cx="7857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349" name="Google Shape;349;p39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endParaRPr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356" name="Google Shape;356;p40"/>
          <p:cNvSpPr/>
          <p:nvPr/>
        </p:nvSpPr>
        <p:spPr>
          <a:xfrm>
            <a:off x="7260547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6640968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6021389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5401810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4782232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4162653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2" name="Google Shape;362;p40"/>
          <p:cNvSpPr/>
          <p:nvPr/>
        </p:nvSpPr>
        <p:spPr>
          <a:xfrm>
            <a:off x="3543074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2923495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4" name="Google Shape;364;p40"/>
          <p:cNvSpPr/>
          <p:nvPr/>
        </p:nvSpPr>
        <p:spPr>
          <a:xfrm>
            <a:off x="2303916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5" name="Google Shape;365;p40"/>
          <p:cNvSpPr/>
          <p:nvPr/>
        </p:nvSpPr>
        <p:spPr>
          <a:xfrm>
            <a:off x="1684337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6" name="Google Shape;366;p40"/>
          <p:cNvSpPr/>
          <p:nvPr/>
        </p:nvSpPr>
        <p:spPr>
          <a:xfrm>
            <a:off x="1064758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7" name="Google Shape;367;p40"/>
          <p:cNvSpPr/>
          <p:nvPr/>
        </p:nvSpPr>
        <p:spPr>
          <a:xfrm>
            <a:off x="445179" y="2603550"/>
            <a:ext cx="772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0" y="2603550"/>
            <a:ext cx="598200" cy="393600"/>
          </a:xfrm>
          <a:prstGeom prst="homePlate">
            <a:avLst>
              <a:gd name="adj" fmla="val 32030"/>
            </a:avLst>
          </a:prstGeom>
          <a:solidFill>
            <a:srgbClr val="EFEFEF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9" name="Google Shape;369;p40"/>
          <p:cNvCxnSpPr/>
          <p:nvPr/>
        </p:nvCxnSpPr>
        <p:spPr>
          <a:xfrm rot="10800000">
            <a:off x="721739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0" name="Google Shape;370;p40"/>
          <p:cNvSpPr txBox="1"/>
          <p:nvPr/>
        </p:nvSpPr>
        <p:spPr>
          <a:xfrm>
            <a:off x="683234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1" name="Google Shape;371;p40"/>
          <p:cNvCxnSpPr/>
          <p:nvPr/>
        </p:nvCxnSpPr>
        <p:spPr>
          <a:xfrm rot="10800000">
            <a:off x="1961898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2" name="Google Shape;372;p40"/>
          <p:cNvSpPr txBox="1"/>
          <p:nvPr/>
        </p:nvSpPr>
        <p:spPr>
          <a:xfrm>
            <a:off x="1924807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3" name="Google Shape;373;p40"/>
          <p:cNvCxnSpPr/>
          <p:nvPr/>
        </p:nvCxnSpPr>
        <p:spPr>
          <a:xfrm rot="10800000">
            <a:off x="3202057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40"/>
          <p:cNvSpPr txBox="1"/>
          <p:nvPr/>
        </p:nvSpPr>
        <p:spPr>
          <a:xfrm>
            <a:off x="3166381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5" name="Google Shape;375;p40"/>
          <p:cNvCxnSpPr/>
          <p:nvPr/>
        </p:nvCxnSpPr>
        <p:spPr>
          <a:xfrm rot="10800000">
            <a:off x="4442216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40"/>
          <p:cNvSpPr txBox="1"/>
          <p:nvPr/>
        </p:nvSpPr>
        <p:spPr>
          <a:xfrm>
            <a:off x="4407954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7" name="Google Shape;377;p40"/>
          <p:cNvCxnSpPr/>
          <p:nvPr/>
        </p:nvCxnSpPr>
        <p:spPr>
          <a:xfrm rot="10800000">
            <a:off x="568237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40"/>
          <p:cNvSpPr txBox="1"/>
          <p:nvPr/>
        </p:nvSpPr>
        <p:spPr>
          <a:xfrm>
            <a:off x="5649528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9" name="Google Shape;379;p40"/>
          <p:cNvCxnSpPr/>
          <p:nvPr/>
        </p:nvCxnSpPr>
        <p:spPr>
          <a:xfrm rot="10800000">
            <a:off x="692253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40"/>
          <p:cNvSpPr txBox="1"/>
          <p:nvPr/>
        </p:nvSpPr>
        <p:spPr>
          <a:xfrm>
            <a:off x="6891101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1" name="Google Shape;381;p40"/>
          <p:cNvCxnSpPr/>
          <p:nvPr/>
        </p:nvCxnSpPr>
        <p:spPr>
          <a:xfrm rot="10800000">
            <a:off x="1351342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40"/>
          <p:cNvSpPr txBox="1"/>
          <p:nvPr/>
        </p:nvSpPr>
        <p:spPr>
          <a:xfrm>
            <a:off x="1285507" y="349575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3" name="Google Shape;383;p40"/>
          <p:cNvCxnSpPr/>
          <p:nvPr/>
        </p:nvCxnSpPr>
        <p:spPr>
          <a:xfrm rot="10800000">
            <a:off x="2591501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40"/>
          <p:cNvSpPr txBox="1"/>
          <p:nvPr/>
        </p:nvSpPr>
        <p:spPr>
          <a:xfrm>
            <a:off x="2534265" y="349575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5" name="Google Shape;385;p40"/>
          <p:cNvCxnSpPr/>
          <p:nvPr/>
        </p:nvCxnSpPr>
        <p:spPr>
          <a:xfrm rot="10800000">
            <a:off x="383166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6" name="Google Shape;386;p40"/>
          <p:cNvSpPr txBox="1"/>
          <p:nvPr/>
        </p:nvSpPr>
        <p:spPr>
          <a:xfrm>
            <a:off x="3783023" y="349575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7" name="Google Shape;387;p40"/>
          <p:cNvCxnSpPr/>
          <p:nvPr/>
        </p:nvCxnSpPr>
        <p:spPr>
          <a:xfrm rot="10800000">
            <a:off x="5071820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40"/>
          <p:cNvSpPr txBox="1"/>
          <p:nvPr/>
        </p:nvSpPr>
        <p:spPr>
          <a:xfrm>
            <a:off x="5031781" y="349575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9" name="Google Shape;389;p40"/>
          <p:cNvCxnSpPr/>
          <p:nvPr/>
        </p:nvCxnSpPr>
        <p:spPr>
          <a:xfrm rot="10800000">
            <a:off x="631197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0" name="Google Shape;390;p40"/>
          <p:cNvSpPr txBox="1"/>
          <p:nvPr/>
        </p:nvSpPr>
        <p:spPr>
          <a:xfrm>
            <a:off x="6280539" y="349575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91" name="Google Shape;391;p40"/>
          <p:cNvCxnSpPr/>
          <p:nvPr/>
        </p:nvCxnSpPr>
        <p:spPr>
          <a:xfrm rot="10800000">
            <a:off x="7552138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40"/>
          <p:cNvSpPr txBox="1"/>
          <p:nvPr/>
        </p:nvSpPr>
        <p:spPr>
          <a:xfrm>
            <a:off x="7516668" y="3495750"/>
            <a:ext cx="971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98" name="Google Shape;398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399" name="Google Shape;399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2" name="Google Shape;402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4" name="Google Shape;404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5" name="Google Shape;405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7" name="Google Shape;407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8" name="Google Shape;408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0" name="Google Shape;410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1" name="Google Shape;411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3" name="Google Shape;413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4" name="Google Shape;414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6" name="Google Shape;416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7" name="Google Shape;417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19" name="Google Shape;419;p4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Google Shape;421;p4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4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0" name="Google Shape;430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aphicFrame>
        <p:nvGraphicFramePr>
          <p:cNvPr id="431" name="Google Shape;431;p42"/>
          <p:cNvGraphicFramePr/>
          <p:nvPr/>
        </p:nvGraphicFramePr>
        <p:xfrm>
          <a:off x="650025" y="1320231"/>
          <a:ext cx="7845650" cy="3181000"/>
        </p:xfrm>
        <a:graphic>
          <a:graphicData uri="http://schemas.openxmlformats.org/drawingml/2006/table">
            <a:tbl>
              <a:tblPr>
                <a:noFill/>
                <a:tableStyleId>{CB8F55BA-1D26-4A3C-8808-3F048720A6A3}</a:tableStyleId>
              </a:tblPr>
              <a:tblGrid>
                <a:gridCol w="135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39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8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1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438" name="Google Shape;438;p43"/>
          <p:cNvSpPr/>
          <p:nvPr/>
        </p:nvSpPr>
        <p:spPr>
          <a:xfrm>
            <a:off x="643275" y="1320125"/>
            <a:ext cx="3846300" cy="150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3"/>
          <p:cNvSpPr/>
          <p:nvPr/>
        </p:nvSpPr>
        <p:spPr>
          <a:xfrm>
            <a:off x="4648717" y="1320125"/>
            <a:ext cx="3846300" cy="150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643275" y="2991701"/>
            <a:ext cx="3846300" cy="150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3"/>
          <p:cNvSpPr/>
          <p:nvPr/>
        </p:nvSpPr>
        <p:spPr>
          <a:xfrm>
            <a:off x="4648717" y="2991701"/>
            <a:ext cx="3846300" cy="150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3393111" y="1711158"/>
            <a:ext cx="2216400" cy="2216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3"/>
          <p:cNvSpPr/>
          <p:nvPr/>
        </p:nvSpPr>
        <p:spPr>
          <a:xfrm rot="5400000">
            <a:off x="3552889" y="1711158"/>
            <a:ext cx="2216400" cy="2216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3"/>
          <p:cNvSpPr/>
          <p:nvPr/>
        </p:nvSpPr>
        <p:spPr>
          <a:xfrm rot="10800000">
            <a:off x="3552889" y="1893948"/>
            <a:ext cx="2216400" cy="2216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3"/>
          <p:cNvSpPr/>
          <p:nvPr/>
        </p:nvSpPr>
        <p:spPr>
          <a:xfrm rot="-5400000">
            <a:off x="3393111" y="1893948"/>
            <a:ext cx="2216400" cy="2216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3"/>
          <p:cNvSpPr/>
          <p:nvPr/>
        </p:nvSpPr>
        <p:spPr>
          <a:xfrm>
            <a:off x="3903378" y="2173480"/>
            <a:ext cx="329603" cy="4100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</a:p>
        </p:txBody>
      </p:sp>
      <p:sp>
        <p:nvSpPr>
          <p:cNvPr id="447" name="Google Shape;447;p43"/>
          <p:cNvSpPr/>
          <p:nvPr/>
        </p:nvSpPr>
        <p:spPr>
          <a:xfrm>
            <a:off x="4834666" y="2180558"/>
            <a:ext cx="633720" cy="3964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W</a:t>
            </a:r>
          </a:p>
        </p:txBody>
      </p:sp>
      <p:sp>
        <p:nvSpPr>
          <p:cNvPr id="448" name="Google Shape;448;p43"/>
          <p:cNvSpPr/>
          <p:nvPr/>
        </p:nvSpPr>
        <p:spPr>
          <a:xfrm>
            <a:off x="3871664" y="3209749"/>
            <a:ext cx="433807" cy="41001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O</a:t>
            </a:r>
          </a:p>
        </p:txBody>
      </p:sp>
      <p:sp>
        <p:nvSpPr>
          <p:cNvPr id="449" name="Google Shape;449;p43"/>
          <p:cNvSpPr/>
          <p:nvPr/>
        </p:nvSpPr>
        <p:spPr>
          <a:xfrm>
            <a:off x="4939436" y="3216827"/>
            <a:ext cx="345460" cy="3964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T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sldNum" idx="12"/>
          </p:nvPr>
        </p:nvSpPr>
        <p:spPr>
          <a:xfrm>
            <a:off x="637950" y="4903700"/>
            <a:ext cx="7860600" cy="2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454" name="Google Shape;454;p44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620125" cy="466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56" name="Google Shape;456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9" name="Google Shape;459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0" name="Google Shape;460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8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9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44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9" name="Google Shape;469;p44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70" name="Google Shape;470;p44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" name="Google Shape;472;p44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3" name="Google Shape;473;p44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74" name="Google Shape;474;p44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" name="Google Shape;477;p44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78" name="Google Shape;478;p44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" name="Google Shape;483;p44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84" name="Google Shape;484;p4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Идейка про это знает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C99402-703C-4373-AC07-9B73F2A2F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9" y="1724098"/>
            <a:ext cx="5974666" cy="27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433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95" name="Google Shape;495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grpSp>
        <p:nvGrpSpPr>
          <p:cNvPr id="496" name="Google Shape;496;p45"/>
          <p:cNvGrpSpPr/>
          <p:nvPr/>
        </p:nvGrpSpPr>
        <p:grpSpPr>
          <a:xfrm>
            <a:off x="1116260" y="1492967"/>
            <a:ext cx="3204785" cy="2881228"/>
            <a:chOff x="3778727" y="4460423"/>
            <a:chExt cx="720160" cy="647438"/>
          </a:xfrm>
        </p:grpSpPr>
        <p:sp>
          <p:nvSpPr>
            <p:cNvPr id="497" name="Google Shape;497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04" name="Google Shape;504;p45"/>
          <p:cNvCxnSpPr/>
          <p:nvPr/>
        </p:nvCxnSpPr>
        <p:spPr>
          <a:xfrm>
            <a:off x="4250249" y="1969768"/>
            <a:ext cx="938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45"/>
          <p:cNvSpPr txBox="1"/>
          <p:nvPr/>
        </p:nvSpPr>
        <p:spPr>
          <a:xfrm>
            <a:off x="5243701" y="1816953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06" name="Google Shape;506;p45"/>
          <p:cNvCxnSpPr/>
          <p:nvPr/>
        </p:nvCxnSpPr>
        <p:spPr>
          <a:xfrm>
            <a:off x="4111979" y="2397548"/>
            <a:ext cx="1077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5"/>
          <p:cNvSpPr txBox="1"/>
          <p:nvPr/>
        </p:nvSpPr>
        <p:spPr>
          <a:xfrm>
            <a:off x="5243701" y="2244724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08" name="Google Shape;508;p45"/>
          <p:cNvCxnSpPr/>
          <p:nvPr/>
        </p:nvCxnSpPr>
        <p:spPr>
          <a:xfrm>
            <a:off x="3915487" y="2825328"/>
            <a:ext cx="1273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45"/>
          <p:cNvSpPr txBox="1"/>
          <p:nvPr/>
        </p:nvSpPr>
        <p:spPr>
          <a:xfrm>
            <a:off x="5243701" y="2672495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10" name="Google Shape;510;p45"/>
          <p:cNvCxnSpPr/>
          <p:nvPr/>
        </p:nvCxnSpPr>
        <p:spPr>
          <a:xfrm>
            <a:off x="3748105" y="3253086"/>
            <a:ext cx="14406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45"/>
          <p:cNvSpPr txBox="1"/>
          <p:nvPr/>
        </p:nvSpPr>
        <p:spPr>
          <a:xfrm>
            <a:off x="5243701" y="3100267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12" name="Google Shape;512;p45"/>
          <p:cNvCxnSpPr/>
          <p:nvPr/>
        </p:nvCxnSpPr>
        <p:spPr>
          <a:xfrm>
            <a:off x="3566157" y="3680866"/>
            <a:ext cx="1622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45"/>
          <p:cNvSpPr txBox="1"/>
          <p:nvPr/>
        </p:nvSpPr>
        <p:spPr>
          <a:xfrm>
            <a:off x="5243701" y="3528038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14" name="Google Shape;514;p45"/>
          <p:cNvCxnSpPr/>
          <p:nvPr/>
        </p:nvCxnSpPr>
        <p:spPr>
          <a:xfrm>
            <a:off x="3376948" y="4108624"/>
            <a:ext cx="1804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45"/>
          <p:cNvSpPr txBox="1"/>
          <p:nvPr/>
        </p:nvSpPr>
        <p:spPr>
          <a:xfrm>
            <a:off x="5243701" y="3955809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7"/>
          <p:cNvSpPr txBox="1">
            <a:spLocks noGrp="1"/>
          </p:cNvSpPr>
          <p:nvPr>
            <p:ph type="sldNum" idx="12"/>
          </p:nvPr>
        </p:nvSpPr>
        <p:spPr>
          <a:xfrm>
            <a:off x="637950" y="4841375"/>
            <a:ext cx="7860600" cy="29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534" name="Google Shape;534;p47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210550" cy="466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35" name="Google Shape;535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37" name="Google Shape;537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4" name="Google Shape;584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85" name="Google Shape;585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7" name="Google Shape;607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08" name="Google Shape;608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09" name="Google Shape;609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0" name="Google Shape;610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1" name="Google Shape;611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2" name="Google Shape;612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3" name="Google Shape;613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4" name="Google Shape;614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5" name="Google Shape;615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6" name="Google Shape;616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7" name="Google Shape;617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8" name="Google Shape;618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25" name="Google Shape;625;p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graphicFrame>
        <p:nvGraphicFramePr>
          <p:cNvPr id="626" name="Google Shape;626;p48"/>
          <p:cNvGraphicFramePr/>
          <p:nvPr/>
        </p:nvGraphicFramePr>
        <p:xfrm>
          <a:off x="1010200" y="1474725"/>
          <a:ext cx="7131275" cy="2752670"/>
        </p:xfrm>
        <a:graphic>
          <a:graphicData uri="http://schemas.openxmlformats.org/drawingml/2006/table">
            <a:tbl>
              <a:tblPr>
                <a:noFill/>
                <a:tableStyleId>{3BF1B525-2FAF-47DF-B33A-905AB876B22A}</a:tableStyleId>
              </a:tblPr>
              <a:tblGrid>
                <a:gridCol w="79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5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5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5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5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7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9"/>
          <p:cNvGrpSpPr/>
          <p:nvPr/>
        </p:nvGrpSpPr>
        <p:grpSpPr>
          <a:xfrm>
            <a:off x="954296" y="955055"/>
            <a:ext cx="270461" cy="331443"/>
            <a:chOff x="584925" y="238125"/>
            <a:chExt cx="415200" cy="525100"/>
          </a:xfrm>
        </p:grpSpPr>
        <p:sp>
          <p:nvSpPr>
            <p:cNvPr id="632" name="Google Shape;632;p4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49"/>
          <p:cNvGrpSpPr/>
          <p:nvPr/>
        </p:nvGrpSpPr>
        <p:grpSpPr>
          <a:xfrm>
            <a:off x="1383829" y="1003216"/>
            <a:ext cx="289564" cy="233576"/>
            <a:chOff x="1244325" y="314425"/>
            <a:chExt cx="444525" cy="370050"/>
          </a:xfrm>
        </p:grpSpPr>
        <p:sp>
          <p:nvSpPr>
            <p:cNvPr id="639" name="Google Shape;639;p4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49"/>
          <p:cNvGrpSpPr/>
          <p:nvPr/>
        </p:nvGrpSpPr>
        <p:grpSpPr>
          <a:xfrm>
            <a:off x="1829289" y="1002064"/>
            <a:ext cx="276845" cy="235879"/>
            <a:chOff x="1928175" y="312600"/>
            <a:chExt cx="425000" cy="373700"/>
          </a:xfrm>
        </p:grpSpPr>
        <p:sp>
          <p:nvSpPr>
            <p:cNvPr id="642" name="Google Shape;642;p4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49"/>
          <p:cNvSpPr/>
          <p:nvPr/>
        </p:nvSpPr>
        <p:spPr>
          <a:xfrm>
            <a:off x="2293522" y="993590"/>
            <a:ext cx="226720" cy="252827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9"/>
          <p:cNvSpPr/>
          <p:nvPr/>
        </p:nvSpPr>
        <p:spPr>
          <a:xfrm>
            <a:off x="2748139" y="994363"/>
            <a:ext cx="195713" cy="25128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6" name="Google Shape;646;p49"/>
          <p:cNvGrpSpPr/>
          <p:nvPr/>
        </p:nvGrpSpPr>
        <p:grpSpPr>
          <a:xfrm>
            <a:off x="3125885" y="989740"/>
            <a:ext cx="318209" cy="260544"/>
            <a:chOff x="3918650" y="293075"/>
            <a:chExt cx="488500" cy="412775"/>
          </a:xfrm>
        </p:grpSpPr>
        <p:sp>
          <p:nvSpPr>
            <p:cNvPr id="647" name="Google Shape;647;p4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49"/>
          <p:cNvGrpSpPr/>
          <p:nvPr/>
        </p:nvGrpSpPr>
        <p:grpSpPr>
          <a:xfrm>
            <a:off x="3593215" y="970078"/>
            <a:ext cx="261733" cy="299852"/>
            <a:chOff x="4636075" y="261925"/>
            <a:chExt cx="401800" cy="475050"/>
          </a:xfrm>
        </p:grpSpPr>
        <p:sp>
          <p:nvSpPr>
            <p:cNvPr id="651" name="Google Shape;651;p4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49"/>
          <p:cNvSpPr/>
          <p:nvPr/>
        </p:nvSpPr>
        <p:spPr>
          <a:xfrm>
            <a:off x="4013378" y="993196"/>
            <a:ext cx="299905" cy="253616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6" name="Google Shape;656;p49"/>
          <p:cNvGrpSpPr/>
          <p:nvPr/>
        </p:nvGrpSpPr>
        <p:grpSpPr>
          <a:xfrm>
            <a:off x="4471009" y="995136"/>
            <a:ext cx="262514" cy="249356"/>
            <a:chOff x="5983625" y="301625"/>
            <a:chExt cx="403000" cy="395050"/>
          </a:xfrm>
        </p:grpSpPr>
        <p:sp>
          <p:nvSpPr>
            <p:cNvPr id="657" name="Google Shape;657;p4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49"/>
          <p:cNvGrpSpPr/>
          <p:nvPr/>
        </p:nvGrpSpPr>
        <p:grpSpPr>
          <a:xfrm>
            <a:off x="4912088" y="993195"/>
            <a:ext cx="258541" cy="250145"/>
            <a:chOff x="6660750" y="298550"/>
            <a:chExt cx="396900" cy="396300"/>
          </a:xfrm>
        </p:grpSpPr>
        <p:sp>
          <p:nvSpPr>
            <p:cNvPr id="678" name="Google Shape;678;p4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49"/>
          <p:cNvGrpSpPr/>
          <p:nvPr/>
        </p:nvGrpSpPr>
        <p:grpSpPr>
          <a:xfrm>
            <a:off x="954296" y="1387080"/>
            <a:ext cx="270461" cy="317194"/>
            <a:chOff x="584925" y="922575"/>
            <a:chExt cx="415200" cy="502525"/>
          </a:xfrm>
        </p:grpSpPr>
        <p:sp>
          <p:nvSpPr>
            <p:cNvPr id="681" name="Google Shape;681;p4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49"/>
          <p:cNvGrpSpPr/>
          <p:nvPr/>
        </p:nvGrpSpPr>
        <p:grpSpPr>
          <a:xfrm>
            <a:off x="1385425" y="1379758"/>
            <a:ext cx="286388" cy="330686"/>
            <a:chOff x="1246775" y="910975"/>
            <a:chExt cx="439650" cy="523900"/>
          </a:xfrm>
        </p:grpSpPr>
        <p:sp>
          <p:nvSpPr>
            <p:cNvPr id="685" name="Google Shape;685;p4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9"/>
          <p:cNvGrpSpPr/>
          <p:nvPr/>
        </p:nvGrpSpPr>
        <p:grpSpPr>
          <a:xfrm>
            <a:off x="1828100" y="1432937"/>
            <a:ext cx="279223" cy="225086"/>
            <a:chOff x="1926350" y="995225"/>
            <a:chExt cx="428650" cy="356600"/>
          </a:xfrm>
        </p:grpSpPr>
        <p:sp>
          <p:nvSpPr>
            <p:cNvPr id="689" name="Google Shape;689;p4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2270445" y="1414049"/>
            <a:ext cx="272871" cy="262863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2709965" y="1427162"/>
            <a:ext cx="272057" cy="236653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9"/>
          <p:cNvSpPr/>
          <p:nvPr/>
        </p:nvSpPr>
        <p:spPr>
          <a:xfrm>
            <a:off x="3153051" y="1429087"/>
            <a:ext cx="264110" cy="23278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9"/>
          <p:cNvSpPr/>
          <p:nvPr/>
        </p:nvSpPr>
        <p:spPr>
          <a:xfrm>
            <a:off x="3600909" y="1431391"/>
            <a:ext cx="246620" cy="22817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7" name="Google Shape;697;p49"/>
          <p:cNvGrpSpPr/>
          <p:nvPr/>
        </p:nvGrpSpPr>
        <p:grpSpPr>
          <a:xfrm>
            <a:off x="4027145" y="1415989"/>
            <a:ext cx="272057" cy="263999"/>
            <a:chOff x="5302225" y="968375"/>
            <a:chExt cx="417650" cy="418250"/>
          </a:xfrm>
        </p:grpSpPr>
        <p:sp>
          <p:nvSpPr>
            <p:cNvPr id="698" name="Google Shape;698;p4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" name="Google Shape;700;p49"/>
          <p:cNvGrpSpPr/>
          <p:nvPr/>
        </p:nvGrpSpPr>
        <p:grpSpPr>
          <a:xfrm>
            <a:off x="4433619" y="1386307"/>
            <a:ext cx="337295" cy="318346"/>
            <a:chOff x="5926225" y="921350"/>
            <a:chExt cx="517800" cy="504350"/>
          </a:xfrm>
        </p:grpSpPr>
        <p:sp>
          <p:nvSpPr>
            <p:cNvPr id="701" name="Google Shape;701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49"/>
          <p:cNvGrpSpPr/>
          <p:nvPr/>
        </p:nvGrpSpPr>
        <p:grpSpPr>
          <a:xfrm>
            <a:off x="4883850" y="1392477"/>
            <a:ext cx="315017" cy="306022"/>
            <a:chOff x="6617400" y="931125"/>
            <a:chExt cx="483600" cy="484825"/>
          </a:xfrm>
        </p:grpSpPr>
        <p:sp>
          <p:nvSpPr>
            <p:cNvPr id="704" name="Google Shape;704;p4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49"/>
          <p:cNvGrpSpPr/>
          <p:nvPr/>
        </p:nvGrpSpPr>
        <p:grpSpPr>
          <a:xfrm>
            <a:off x="937588" y="1867660"/>
            <a:ext cx="303878" cy="206592"/>
            <a:chOff x="559275" y="1683950"/>
            <a:chExt cx="466500" cy="327300"/>
          </a:xfrm>
        </p:grpSpPr>
        <p:sp>
          <p:nvSpPr>
            <p:cNvPr id="707" name="Google Shape;707;p4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9"/>
          <p:cNvGrpSpPr/>
          <p:nvPr/>
        </p:nvGrpSpPr>
        <p:grpSpPr>
          <a:xfrm>
            <a:off x="1376680" y="1826821"/>
            <a:ext cx="303878" cy="288285"/>
            <a:chOff x="1233350" y="1619250"/>
            <a:chExt cx="466500" cy="456725"/>
          </a:xfrm>
        </p:grpSpPr>
        <p:sp>
          <p:nvSpPr>
            <p:cNvPr id="710" name="Google Shape;710;p4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49"/>
          <p:cNvGrpSpPr/>
          <p:nvPr/>
        </p:nvGrpSpPr>
        <p:grpSpPr>
          <a:xfrm>
            <a:off x="1825316" y="1832975"/>
            <a:ext cx="284792" cy="275961"/>
            <a:chOff x="1922075" y="1629000"/>
            <a:chExt cx="437200" cy="437200"/>
          </a:xfrm>
        </p:grpSpPr>
        <p:sp>
          <p:nvSpPr>
            <p:cNvPr id="715" name="Google Shape;715;p4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49"/>
          <p:cNvGrpSpPr/>
          <p:nvPr/>
        </p:nvGrpSpPr>
        <p:grpSpPr>
          <a:xfrm>
            <a:off x="2263219" y="1831823"/>
            <a:ext cx="287170" cy="278265"/>
            <a:chOff x="2594325" y="1627175"/>
            <a:chExt cx="440850" cy="440850"/>
          </a:xfrm>
        </p:grpSpPr>
        <p:sp>
          <p:nvSpPr>
            <p:cNvPr id="718" name="Google Shape;718;p4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49"/>
          <p:cNvSpPr/>
          <p:nvPr/>
        </p:nvSpPr>
        <p:spPr>
          <a:xfrm>
            <a:off x="2715127" y="1844165"/>
            <a:ext cx="261733" cy="253600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" name="Google Shape;722;p49"/>
          <p:cNvGrpSpPr/>
          <p:nvPr/>
        </p:nvGrpSpPr>
        <p:grpSpPr>
          <a:xfrm>
            <a:off x="3168454" y="1811010"/>
            <a:ext cx="233071" cy="319892"/>
            <a:chOff x="3984000" y="1594200"/>
            <a:chExt cx="357800" cy="506800"/>
          </a:xfrm>
        </p:grpSpPr>
        <p:sp>
          <p:nvSpPr>
            <p:cNvPr id="723" name="Google Shape;723;p4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9"/>
          <p:cNvGrpSpPr/>
          <p:nvPr/>
        </p:nvGrpSpPr>
        <p:grpSpPr>
          <a:xfrm>
            <a:off x="3570546" y="1879605"/>
            <a:ext cx="307070" cy="182701"/>
            <a:chOff x="4601275" y="1702875"/>
            <a:chExt cx="471400" cy="289450"/>
          </a:xfrm>
        </p:grpSpPr>
        <p:sp>
          <p:nvSpPr>
            <p:cNvPr id="726" name="Google Shape;726;p4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49"/>
          <p:cNvGrpSpPr/>
          <p:nvPr/>
        </p:nvGrpSpPr>
        <p:grpSpPr>
          <a:xfrm>
            <a:off x="4024361" y="1834901"/>
            <a:ext cx="277627" cy="272110"/>
            <a:chOff x="5297950" y="1632050"/>
            <a:chExt cx="426200" cy="431100"/>
          </a:xfrm>
        </p:grpSpPr>
        <p:sp>
          <p:nvSpPr>
            <p:cNvPr id="732" name="Google Shape;732;p4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9"/>
          <p:cNvGrpSpPr/>
          <p:nvPr/>
        </p:nvGrpSpPr>
        <p:grpSpPr>
          <a:xfrm>
            <a:off x="4462655" y="1826821"/>
            <a:ext cx="279223" cy="288285"/>
            <a:chOff x="5970800" y="1619250"/>
            <a:chExt cx="428650" cy="456725"/>
          </a:xfrm>
        </p:grpSpPr>
        <p:sp>
          <p:nvSpPr>
            <p:cNvPr id="735" name="Google Shape;735;p4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9"/>
          <p:cNvGrpSpPr/>
          <p:nvPr/>
        </p:nvGrpSpPr>
        <p:grpSpPr>
          <a:xfrm>
            <a:off x="4889029" y="1823350"/>
            <a:ext cx="313014" cy="276718"/>
            <a:chOff x="6625350" y="1613750"/>
            <a:chExt cx="480525" cy="438400"/>
          </a:xfrm>
        </p:grpSpPr>
        <p:sp>
          <p:nvSpPr>
            <p:cNvPr id="741" name="Google Shape;741;p4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49"/>
          <p:cNvGrpSpPr/>
          <p:nvPr/>
        </p:nvGrpSpPr>
        <p:grpSpPr>
          <a:xfrm>
            <a:off x="971395" y="2273490"/>
            <a:ext cx="236263" cy="245900"/>
            <a:chOff x="611175" y="2326900"/>
            <a:chExt cx="362700" cy="389575"/>
          </a:xfrm>
        </p:grpSpPr>
        <p:sp>
          <p:nvSpPr>
            <p:cNvPr id="747" name="Google Shape;747;p4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49"/>
          <p:cNvSpPr/>
          <p:nvPr/>
        </p:nvSpPr>
        <p:spPr>
          <a:xfrm>
            <a:off x="1404158" y="2275796"/>
            <a:ext cx="248998" cy="241276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9"/>
          <p:cNvSpPr/>
          <p:nvPr/>
        </p:nvSpPr>
        <p:spPr>
          <a:xfrm>
            <a:off x="1843270" y="2275796"/>
            <a:ext cx="248998" cy="241276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9"/>
          <p:cNvSpPr/>
          <p:nvPr/>
        </p:nvSpPr>
        <p:spPr>
          <a:xfrm>
            <a:off x="2282383" y="2275796"/>
            <a:ext cx="248998" cy="241276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" name="Google Shape;754;p49"/>
          <p:cNvGrpSpPr/>
          <p:nvPr/>
        </p:nvGrpSpPr>
        <p:grpSpPr>
          <a:xfrm>
            <a:off x="2779470" y="2234182"/>
            <a:ext cx="132853" cy="321439"/>
            <a:chOff x="3386850" y="2264625"/>
            <a:chExt cx="203950" cy="509250"/>
          </a:xfrm>
        </p:grpSpPr>
        <p:sp>
          <p:nvSpPr>
            <p:cNvPr id="755" name="Google Shape;755;p4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49"/>
          <p:cNvGrpSpPr/>
          <p:nvPr/>
        </p:nvGrpSpPr>
        <p:grpSpPr>
          <a:xfrm>
            <a:off x="3669592" y="2275036"/>
            <a:ext cx="108979" cy="239730"/>
            <a:chOff x="4753325" y="2329350"/>
            <a:chExt cx="167300" cy="379800"/>
          </a:xfrm>
        </p:grpSpPr>
        <p:sp>
          <p:nvSpPr>
            <p:cNvPr id="758" name="Google Shape;758;p4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49"/>
          <p:cNvGrpSpPr/>
          <p:nvPr/>
        </p:nvGrpSpPr>
        <p:grpSpPr>
          <a:xfrm>
            <a:off x="3228496" y="2235713"/>
            <a:ext cx="112985" cy="318361"/>
            <a:chOff x="4076175" y="2267050"/>
            <a:chExt cx="173450" cy="504375"/>
          </a:xfrm>
        </p:grpSpPr>
        <p:sp>
          <p:nvSpPr>
            <p:cNvPr id="761" name="Google Shape;761;p4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" name="Google Shape;763;p49"/>
          <p:cNvSpPr/>
          <p:nvPr/>
        </p:nvSpPr>
        <p:spPr>
          <a:xfrm>
            <a:off x="4038833" y="2269247"/>
            <a:ext cx="248998" cy="254374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4" name="Google Shape;764;p49"/>
          <p:cNvGrpSpPr/>
          <p:nvPr/>
        </p:nvGrpSpPr>
        <p:grpSpPr>
          <a:xfrm>
            <a:off x="4465440" y="2273869"/>
            <a:ext cx="273653" cy="245127"/>
            <a:chOff x="5975075" y="2327500"/>
            <a:chExt cx="420100" cy="388350"/>
          </a:xfrm>
        </p:grpSpPr>
        <p:sp>
          <p:nvSpPr>
            <p:cNvPr id="765" name="Google Shape;765;p4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49"/>
          <p:cNvGrpSpPr/>
          <p:nvPr/>
        </p:nvGrpSpPr>
        <p:grpSpPr>
          <a:xfrm>
            <a:off x="4957426" y="2266547"/>
            <a:ext cx="167866" cy="265167"/>
            <a:chOff x="6730350" y="2315900"/>
            <a:chExt cx="257700" cy="420100"/>
          </a:xfrm>
        </p:grpSpPr>
        <p:sp>
          <p:nvSpPr>
            <p:cNvPr id="768" name="Google Shape;768;p4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49"/>
          <p:cNvGrpSpPr/>
          <p:nvPr/>
        </p:nvGrpSpPr>
        <p:grpSpPr>
          <a:xfrm>
            <a:off x="1046958" y="2671604"/>
            <a:ext cx="85138" cy="300625"/>
            <a:chOff x="727175" y="2957625"/>
            <a:chExt cx="130700" cy="476275"/>
          </a:xfrm>
        </p:grpSpPr>
        <p:sp>
          <p:nvSpPr>
            <p:cNvPr id="774" name="Google Shape;774;p4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" name="Google Shape;776;p49"/>
          <p:cNvSpPr/>
          <p:nvPr/>
        </p:nvSpPr>
        <p:spPr>
          <a:xfrm>
            <a:off x="1837310" y="2659661"/>
            <a:ext cx="260918" cy="324516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9"/>
          <p:cNvSpPr/>
          <p:nvPr/>
        </p:nvSpPr>
        <p:spPr>
          <a:xfrm>
            <a:off x="1432007" y="2659661"/>
            <a:ext cx="193303" cy="324516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49"/>
          <p:cNvGrpSpPr/>
          <p:nvPr/>
        </p:nvGrpSpPr>
        <p:grpSpPr>
          <a:xfrm>
            <a:off x="2256054" y="2681229"/>
            <a:ext cx="301500" cy="281357"/>
            <a:chOff x="2583325" y="2972875"/>
            <a:chExt cx="462850" cy="445750"/>
          </a:xfrm>
        </p:grpSpPr>
        <p:sp>
          <p:nvSpPr>
            <p:cNvPr id="779" name="Google Shape;779;p4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9"/>
          <p:cNvGrpSpPr/>
          <p:nvPr/>
        </p:nvGrpSpPr>
        <p:grpSpPr>
          <a:xfrm>
            <a:off x="2684805" y="2723251"/>
            <a:ext cx="322182" cy="197329"/>
            <a:chOff x="3241525" y="3039450"/>
            <a:chExt cx="494600" cy="312625"/>
          </a:xfrm>
        </p:grpSpPr>
        <p:sp>
          <p:nvSpPr>
            <p:cNvPr id="782" name="Google Shape;782;p4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" name="Google Shape;784;p49"/>
          <p:cNvSpPr/>
          <p:nvPr/>
        </p:nvSpPr>
        <p:spPr>
          <a:xfrm>
            <a:off x="3585796" y="2687796"/>
            <a:ext cx="276845" cy="26824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49"/>
          <p:cNvGrpSpPr/>
          <p:nvPr/>
        </p:nvGrpSpPr>
        <p:grpSpPr>
          <a:xfrm>
            <a:off x="3996513" y="2702438"/>
            <a:ext cx="333321" cy="238957"/>
            <a:chOff x="5255200" y="3006475"/>
            <a:chExt cx="511700" cy="378575"/>
          </a:xfrm>
        </p:grpSpPr>
        <p:sp>
          <p:nvSpPr>
            <p:cNvPr id="786" name="Google Shape;786;p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49"/>
          <p:cNvGrpSpPr/>
          <p:nvPr/>
        </p:nvGrpSpPr>
        <p:grpSpPr>
          <a:xfrm>
            <a:off x="3150149" y="2688567"/>
            <a:ext cx="269680" cy="266698"/>
            <a:chOff x="3955900" y="2984500"/>
            <a:chExt cx="414000" cy="422525"/>
          </a:xfrm>
        </p:grpSpPr>
        <p:sp>
          <p:nvSpPr>
            <p:cNvPr id="789" name="Google Shape;789;p4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49"/>
          <p:cNvSpPr/>
          <p:nvPr/>
        </p:nvSpPr>
        <p:spPr>
          <a:xfrm>
            <a:off x="940389" y="3132540"/>
            <a:ext cx="301484" cy="229709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4497439" y="2675456"/>
            <a:ext cx="210011" cy="292924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4" name="Google Shape;794;p49"/>
          <p:cNvGrpSpPr/>
          <p:nvPr/>
        </p:nvGrpSpPr>
        <p:grpSpPr>
          <a:xfrm>
            <a:off x="4938340" y="2684701"/>
            <a:ext cx="206038" cy="283677"/>
            <a:chOff x="6701050" y="2978375"/>
            <a:chExt cx="316300" cy="449425"/>
          </a:xfrm>
        </p:grpSpPr>
        <p:sp>
          <p:nvSpPr>
            <p:cNvPr id="795" name="Google Shape;795;p4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49"/>
          <p:cNvGrpSpPr/>
          <p:nvPr/>
        </p:nvGrpSpPr>
        <p:grpSpPr>
          <a:xfrm>
            <a:off x="1381842" y="3151805"/>
            <a:ext cx="293553" cy="191175"/>
            <a:chOff x="1241275" y="3718400"/>
            <a:chExt cx="450650" cy="302875"/>
          </a:xfrm>
        </p:grpSpPr>
        <p:sp>
          <p:nvSpPr>
            <p:cNvPr id="798" name="Google Shape;798;p4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49"/>
          <p:cNvGrpSpPr/>
          <p:nvPr/>
        </p:nvGrpSpPr>
        <p:grpSpPr>
          <a:xfrm>
            <a:off x="1824925" y="3137161"/>
            <a:ext cx="285574" cy="220841"/>
            <a:chOff x="1921475" y="3695200"/>
            <a:chExt cx="438400" cy="349875"/>
          </a:xfrm>
        </p:grpSpPr>
        <p:sp>
          <p:nvSpPr>
            <p:cNvPr id="803" name="Google Shape;803;p4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49"/>
          <p:cNvGrpSpPr/>
          <p:nvPr/>
        </p:nvGrpSpPr>
        <p:grpSpPr>
          <a:xfrm>
            <a:off x="2266802" y="3133689"/>
            <a:ext cx="280004" cy="227406"/>
            <a:chOff x="2599825" y="3689700"/>
            <a:chExt cx="429850" cy="360275"/>
          </a:xfrm>
        </p:grpSpPr>
        <p:sp>
          <p:nvSpPr>
            <p:cNvPr id="807" name="Google Shape;807;p4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49"/>
          <p:cNvGrpSpPr/>
          <p:nvPr/>
        </p:nvGrpSpPr>
        <p:grpSpPr>
          <a:xfrm>
            <a:off x="2719411" y="3110177"/>
            <a:ext cx="252971" cy="255920"/>
            <a:chOff x="3294650" y="3652450"/>
            <a:chExt cx="388350" cy="405450"/>
          </a:xfrm>
        </p:grpSpPr>
        <p:sp>
          <p:nvSpPr>
            <p:cNvPr id="810" name="Google Shape;810;p4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49"/>
          <p:cNvGrpSpPr/>
          <p:nvPr/>
        </p:nvGrpSpPr>
        <p:grpSpPr>
          <a:xfrm>
            <a:off x="3137431" y="3142558"/>
            <a:ext cx="295117" cy="209669"/>
            <a:chOff x="3936375" y="3703750"/>
            <a:chExt cx="453050" cy="332175"/>
          </a:xfrm>
        </p:grpSpPr>
        <p:sp>
          <p:nvSpPr>
            <p:cNvPr id="814" name="Google Shape;814;p4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3576523" y="3142558"/>
            <a:ext cx="295117" cy="209669"/>
            <a:chOff x="4610450" y="3703750"/>
            <a:chExt cx="453050" cy="332175"/>
          </a:xfrm>
        </p:grpSpPr>
        <p:sp>
          <p:nvSpPr>
            <p:cNvPr id="820" name="Google Shape;820;p4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9"/>
          <p:cNvGrpSpPr/>
          <p:nvPr/>
        </p:nvGrpSpPr>
        <p:grpSpPr>
          <a:xfrm>
            <a:off x="4025956" y="3121365"/>
            <a:ext cx="274435" cy="252054"/>
            <a:chOff x="5300400" y="3670175"/>
            <a:chExt cx="421300" cy="399325"/>
          </a:xfrm>
        </p:grpSpPr>
        <p:sp>
          <p:nvSpPr>
            <p:cNvPr id="823" name="Google Shape;823;p4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49"/>
          <p:cNvSpPr/>
          <p:nvPr/>
        </p:nvSpPr>
        <p:spPr>
          <a:xfrm>
            <a:off x="4449705" y="3099402"/>
            <a:ext cx="305474" cy="295985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" name="Google Shape;829;p49"/>
          <p:cNvGrpSpPr/>
          <p:nvPr/>
        </p:nvGrpSpPr>
        <p:grpSpPr>
          <a:xfrm>
            <a:off x="4908115" y="3118272"/>
            <a:ext cx="266488" cy="258240"/>
            <a:chOff x="6654650" y="3665275"/>
            <a:chExt cx="409100" cy="409125"/>
          </a:xfrm>
        </p:grpSpPr>
        <p:sp>
          <p:nvSpPr>
            <p:cNvPr id="830" name="Google Shape;830;p4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2" name="Google Shape;832;p49"/>
          <p:cNvGrpSpPr/>
          <p:nvPr/>
        </p:nvGrpSpPr>
        <p:grpSpPr>
          <a:xfrm>
            <a:off x="945144" y="3532955"/>
            <a:ext cx="288766" cy="279827"/>
            <a:chOff x="570875" y="4322250"/>
            <a:chExt cx="443300" cy="443325"/>
          </a:xfrm>
        </p:grpSpPr>
        <p:sp>
          <p:nvSpPr>
            <p:cNvPr id="833" name="Google Shape;833;p4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7" name="Google Shape;837;p49"/>
          <p:cNvSpPr/>
          <p:nvPr/>
        </p:nvSpPr>
        <p:spPr>
          <a:xfrm>
            <a:off x="1372336" y="3587305"/>
            <a:ext cx="312639" cy="171134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49"/>
          <p:cNvGrpSpPr/>
          <p:nvPr/>
        </p:nvGrpSpPr>
        <p:grpSpPr>
          <a:xfrm>
            <a:off x="1862706" y="3512157"/>
            <a:ext cx="210011" cy="321423"/>
            <a:chOff x="1979475" y="4289300"/>
            <a:chExt cx="322400" cy="509225"/>
          </a:xfrm>
        </p:grpSpPr>
        <p:sp>
          <p:nvSpPr>
            <p:cNvPr id="839" name="Google Shape;839;p4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49"/>
          <p:cNvGrpSpPr/>
          <p:nvPr/>
        </p:nvGrpSpPr>
        <p:grpSpPr>
          <a:xfrm>
            <a:off x="2283103" y="3516386"/>
            <a:ext cx="247793" cy="312965"/>
            <a:chOff x="2624850" y="4296000"/>
            <a:chExt cx="380400" cy="495825"/>
          </a:xfrm>
        </p:grpSpPr>
        <p:sp>
          <p:nvSpPr>
            <p:cNvPr id="843" name="Google Shape;843;p4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49"/>
          <p:cNvSpPr/>
          <p:nvPr/>
        </p:nvSpPr>
        <p:spPr>
          <a:xfrm>
            <a:off x="3152660" y="3544525"/>
            <a:ext cx="264892" cy="256693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49"/>
          <p:cNvSpPr/>
          <p:nvPr/>
        </p:nvSpPr>
        <p:spPr>
          <a:xfrm>
            <a:off x="2713548" y="3560715"/>
            <a:ext cx="264892" cy="22431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9"/>
          <p:cNvSpPr/>
          <p:nvPr/>
        </p:nvSpPr>
        <p:spPr>
          <a:xfrm>
            <a:off x="3590568" y="3543373"/>
            <a:ext cx="267302" cy="258997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9" name="Google Shape;849;p49"/>
          <p:cNvGrpSpPr/>
          <p:nvPr/>
        </p:nvGrpSpPr>
        <p:grpSpPr>
          <a:xfrm>
            <a:off x="4010046" y="3547220"/>
            <a:ext cx="306256" cy="251297"/>
            <a:chOff x="5275975" y="4344850"/>
            <a:chExt cx="470150" cy="398125"/>
          </a:xfrm>
        </p:grpSpPr>
        <p:sp>
          <p:nvSpPr>
            <p:cNvPr id="850" name="Google Shape;850;p4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49"/>
          <p:cNvSpPr/>
          <p:nvPr/>
        </p:nvSpPr>
        <p:spPr>
          <a:xfrm>
            <a:off x="4464818" y="3539523"/>
            <a:ext cx="275249" cy="266698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" name="Google Shape;854;p49"/>
          <p:cNvGrpSpPr/>
          <p:nvPr/>
        </p:nvGrpSpPr>
        <p:grpSpPr>
          <a:xfrm>
            <a:off x="4900152" y="3526801"/>
            <a:ext cx="282414" cy="292135"/>
            <a:chOff x="6642425" y="4312500"/>
            <a:chExt cx="433550" cy="462825"/>
          </a:xfrm>
        </p:grpSpPr>
        <p:sp>
          <p:nvSpPr>
            <p:cNvPr id="855" name="Google Shape;855;p4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49"/>
          <p:cNvSpPr/>
          <p:nvPr/>
        </p:nvSpPr>
        <p:spPr>
          <a:xfrm>
            <a:off x="908176" y="3994666"/>
            <a:ext cx="362732" cy="207365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p49"/>
          <p:cNvGrpSpPr/>
          <p:nvPr/>
        </p:nvGrpSpPr>
        <p:grpSpPr>
          <a:xfrm>
            <a:off x="1383829" y="3960372"/>
            <a:ext cx="289564" cy="275961"/>
            <a:chOff x="1244325" y="4999400"/>
            <a:chExt cx="444525" cy="437200"/>
          </a:xfrm>
        </p:grpSpPr>
        <p:sp>
          <p:nvSpPr>
            <p:cNvPr id="860" name="Google Shape;860;p4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49"/>
          <p:cNvGrpSpPr/>
          <p:nvPr/>
        </p:nvGrpSpPr>
        <p:grpSpPr>
          <a:xfrm>
            <a:off x="1848782" y="3951504"/>
            <a:ext cx="237859" cy="293682"/>
            <a:chOff x="1958100" y="4985350"/>
            <a:chExt cx="365150" cy="465275"/>
          </a:xfrm>
        </p:grpSpPr>
        <p:sp>
          <p:nvSpPr>
            <p:cNvPr id="866" name="Google Shape;866;p4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49"/>
          <p:cNvGrpSpPr/>
          <p:nvPr/>
        </p:nvGrpSpPr>
        <p:grpSpPr>
          <a:xfrm>
            <a:off x="2270368" y="3962676"/>
            <a:ext cx="272871" cy="271716"/>
            <a:chOff x="2605300" y="5003050"/>
            <a:chExt cx="418900" cy="430475"/>
          </a:xfrm>
        </p:grpSpPr>
        <p:sp>
          <p:nvSpPr>
            <p:cNvPr id="870" name="Google Shape;870;p4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3" name="Google Shape;873;p49"/>
          <p:cNvGrpSpPr/>
          <p:nvPr/>
        </p:nvGrpSpPr>
        <p:grpSpPr>
          <a:xfrm>
            <a:off x="2682819" y="3968467"/>
            <a:ext cx="326156" cy="259770"/>
            <a:chOff x="3238475" y="5012225"/>
            <a:chExt cx="500700" cy="411550"/>
          </a:xfrm>
        </p:grpSpPr>
        <p:sp>
          <p:nvSpPr>
            <p:cNvPr id="874" name="Google Shape;874;p4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49"/>
          <p:cNvGrpSpPr/>
          <p:nvPr/>
        </p:nvGrpSpPr>
        <p:grpSpPr>
          <a:xfrm>
            <a:off x="3545093" y="3940710"/>
            <a:ext cx="357977" cy="315269"/>
            <a:chOff x="4562200" y="4968250"/>
            <a:chExt cx="549550" cy="499475"/>
          </a:xfrm>
        </p:grpSpPr>
        <p:sp>
          <p:nvSpPr>
            <p:cNvPr id="880" name="Google Shape;880;p4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49"/>
          <p:cNvGrpSpPr/>
          <p:nvPr/>
        </p:nvGrpSpPr>
        <p:grpSpPr>
          <a:xfrm>
            <a:off x="3160897" y="3958447"/>
            <a:ext cx="248183" cy="279416"/>
            <a:chOff x="3972400" y="4996350"/>
            <a:chExt cx="381000" cy="442675"/>
          </a:xfrm>
        </p:grpSpPr>
        <p:sp>
          <p:nvSpPr>
            <p:cNvPr id="886" name="Google Shape;886;p4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9"/>
          <p:cNvGrpSpPr/>
          <p:nvPr/>
        </p:nvGrpSpPr>
        <p:grpSpPr>
          <a:xfrm>
            <a:off x="3987377" y="3934935"/>
            <a:ext cx="351609" cy="326820"/>
            <a:chOff x="5241175" y="4959100"/>
            <a:chExt cx="539775" cy="517775"/>
          </a:xfrm>
        </p:grpSpPr>
        <p:sp>
          <p:nvSpPr>
            <p:cNvPr id="889" name="Google Shape;889;p4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49"/>
          <p:cNvSpPr/>
          <p:nvPr/>
        </p:nvSpPr>
        <p:spPr>
          <a:xfrm>
            <a:off x="4447718" y="4015480"/>
            <a:ext cx="309448" cy="165737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6" name="Google Shape;896;p49"/>
          <p:cNvGrpSpPr/>
          <p:nvPr/>
        </p:nvGrpSpPr>
        <p:grpSpPr>
          <a:xfrm>
            <a:off x="4927999" y="3983490"/>
            <a:ext cx="225531" cy="251297"/>
            <a:chOff x="6685175" y="5036025"/>
            <a:chExt cx="346225" cy="398125"/>
          </a:xfrm>
        </p:grpSpPr>
        <p:sp>
          <p:nvSpPr>
            <p:cNvPr id="897" name="Google Shape;897;p4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9"/>
          <p:cNvGrpSpPr/>
          <p:nvPr/>
        </p:nvGrpSpPr>
        <p:grpSpPr>
          <a:xfrm>
            <a:off x="5673818" y="2524625"/>
            <a:ext cx="432570" cy="421334"/>
            <a:chOff x="5926225" y="921350"/>
            <a:chExt cx="517800" cy="504350"/>
          </a:xfrm>
        </p:grpSpPr>
        <p:sp>
          <p:nvSpPr>
            <p:cNvPr id="903" name="Google Shape;903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05" name="Google Shape;905;p49"/>
          <p:cNvSpPr/>
          <p:nvPr/>
        </p:nvSpPr>
        <p:spPr>
          <a:xfrm>
            <a:off x="5867738" y="2760683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49"/>
          <p:cNvGrpSpPr/>
          <p:nvPr/>
        </p:nvGrpSpPr>
        <p:grpSpPr>
          <a:xfrm>
            <a:off x="6558805" y="2504006"/>
            <a:ext cx="432570" cy="421334"/>
            <a:chOff x="5926225" y="921350"/>
            <a:chExt cx="517800" cy="504350"/>
          </a:xfrm>
        </p:grpSpPr>
        <p:sp>
          <p:nvSpPr>
            <p:cNvPr id="907" name="Google Shape;907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9" name="Google Shape;909;p49"/>
          <p:cNvSpPr/>
          <p:nvPr/>
        </p:nvSpPr>
        <p:spPr>
          <a:xfrm>
            <a:off x="6752726" y="2740063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0" name="Google Shape;910;p49"/>
          <p:cNvGrpSpPr/>
          <p:nvPr/>
        </p:nvGrpSpPr>
        <p:grpSpPr>
          <a:xfrm>
            <a:off x="5674085" y="3139421"/>
            <a:ext cx="1075937" cy="1047989"/>
            <a:chOff x="5926225" y="921350"/>
            <a:chExt cx="517800" cy="504350"/>
          </a:xfrm>
        </p:grpSpPr>
        <p:sp>
          <p:nvSpPr>
            <p:cNvPr id="911" name="Google Shape;911;p4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" name="Google Shape;913;p49"/>
          <p:cNvSpPr/>
          <p:nvPr/>
        </p:nvSpPr>
        <p:spPr>
          <a:xfrm>
            <a:off x="6156398" y="3726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/>
          <p:nvPr/>
        </p:nvSpPr>
        <p:spPr>
          <a:xfrm>
            <a:off x="5562775" y="959102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fill color and opacity.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5" name="Google Shape;915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21" name="Google Shape;921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28" name="Google Shape;928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33" name="Google Shape;933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37" name="Google Shape;937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43" name="Google Shape;943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47" name="Google Shape;947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52" name="Google Shape;952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7" name="Google Shape;957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58" name="Google Shape;958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65" name="Google Shape;965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68" name="Google Shape;968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72" name="Google Shape;972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8" name="Google Shape;978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79" name="Google Shape;979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85" name="Google Shape;985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89" name="Google Shape;989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90" name="Google Shape;990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0" name="Google Shape;1000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07" name="Google Shape;1007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12" name="Google Shape;1012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7" name="Google Shape;1017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18" name="Google Shape;1018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25" name="Google Shape;1025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30" name="Google Shape;1030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35" name="Google Shape;1035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0" name="Google Shape;1040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41" name="Google Shape;104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1" name="Google Shape;1051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52" name="Google Shape;1052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5" name="Google Shape;1055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56" name="Google Shape;1056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6" name="Google Shape;1066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67" name="Google Shape;1067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1" name="Google Shape;1071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72" name="Google Shape;1072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2" name="Google Shape;1082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83" name="Google Shape;1083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0" name="Google Shape;1090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91" name="Google Shape;1091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96" name="Google Shape;1096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01" name="Google Shape;1101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07" name="Google Shape;1107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3" name="Google Shape;1113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14" name="Google Shape;1114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18" name="Google Shape;1118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24" name="Google Shape;1124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0" name="Google Shape;1130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31" name="Google Shape;1131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35" name="Google Shape;1135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40" name="Google Shape;1140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6" name="Google Shape;1146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47" name="Google Shape;1147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55" name="Google Shape;1155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9" name="Google Shape;1159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60" name="Google Shape;1160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64" name="Google Shape;1164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7" name="Google Shape;1167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68" name="Google Shape;1168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73" name="Google Shape;1173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78" name="Google Shape;1178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84" name="Google Shape;1184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91" name="Google Shape;1191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99" name="Google Shape;1199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1" name="Google Shape;1211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12" name="Google Shape;1212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17" name="Google Shape;1217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21" name="Google Shape;1221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28" name="Google Shape;1228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37" name="Google Shape;1237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50" name="Google Shape;1250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63" name="Google Shape;1263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76" name="Google Shape;1276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2" name="Google Shape;1282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83" name="Google Shape;1283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99" name="Google Shape;1299;p5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3" name="Google Shape;1303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04" name="Google Shape;1304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05" name="Google Shape;1305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8" name="Google Shape;1308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09" name="Google Shape;1309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2" name="Google Shape;1312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13" name="Google Shape;1313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6" name="Google Shape;1316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17" name="Google Shape;1317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0" name="Google Shape;1320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21" name="Google Shape;1321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30" name="Google Shape;1330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4" name="Google Shape;1354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55" name="Google Shape;1355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56" name="Google Shape;1356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59" name="Google Shape;1359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62" name="Google Shape;1362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5" name="Google Shape;1365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364" name="Google Shape;1364;p50"/>
          <p:cNvSpPr txBox="1">
            <a:spLocks noGrp="1"/>
          </p:cNvSpPr>
          <p:nvPr>
            <p:ph type="title" idx="4294967295"/>
          </p:nvPr>
        </p:nvSpPr>
        <p:spPr>
          <a:xfrm>
            <a:off x="0" y="249238"/>
            <a:ext cx="7432675" cy="396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1"/>
          <p:cNvSpPr txBox="1"/>
          <p:nvPr/>
        </p:nvSpPr>
        <p:spPr>
          <a:xfrm>
            <a:off x="1036700" y="1219075"/>
            <a:ext cx="7183200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can also use any emoji as an icon!</a:t>
            </a:r>
            <a:endParaRPr sz="12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quality.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https://twitter.com/googledocs/status/730087240156643328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71" name="Google Shape;1371;p51"/>
          <p:cNvSpPr txBox="1"/>
          <p:nvPr/>
        </p:nvSpPr>
        <p:spPr>
          <a:xfrm>
            <a:off x="1036700" y="22218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72" name="Google Shape;1372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AC3C-FCE7-41D8-B042-34D8CE4B3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Статический анализ </a:t>
            </a:r>
            <a:r>
              <a:rPr lang="ru-RU" dirty="0">
                <a:solidFill>
                  <a:schemeClr val="tx1"/>
                </a:solidFill>
              </a:rPr>
              <a:t>– это анализ компьютерных программ, который производится без их запуска.</a:t>
            </a:r>
          </a:p>
          <a:p>
            <a:endParaRPr lang="ru-RU"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011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9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881438" cy="2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Я</a:t>
            </a:r>
            <a:r>
              <a:rPr lang="ru-RU" sz="3600" dirty="0"/>
              <a:t>, статический анализатор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93563-00C7-436E-8435-BCEEF9B5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822" y="901053"/>
            <a:ext cx="1797603" cy="37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5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5360</TotalTime>
  <Words>1728</Words>
  <Application>Microsoft Office PowerPoint</Application>
  <PresentationFormat>On-screen Show (16:9)</PresentationFormat>
  <Paragraphs>495</Paragraphs>
  <Slides>75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Calibri</vt:lpstr>
      <vt:lpstr>Wingdings 3</vt:lpstr>
      <vt:lpstr>Source Sans Pro</vt:lpstr>
      <vt:lpstr>Montserrat</vt:lpstr>
      <vt:lpstr>Arial</vt:lpstr>
      <vt:lpstr>Tw Cen MT Condensed</vt:lpstr>
      <vt:lpstr>Tw Cen MT</vt:lpstr>
      <vt:lpstr>Integral</vt:lpstr>
      <vt:lpstr>Статический анализ для всех и для каждого</vt:lpstr>
      <vt:lpstr>Обо мне</vt:lpstr>
      <vt:lpstr>Я люблю мучить студентов</vt:lpstr>
      <vt:lpstr>ALT+ENTER код ревью</vt:lpstr>
      <vt:lpstr>Что с этим методом не так?</vt:lpstr>
      <vt:lpstr>Что с этим методом не так?</vt:lpstr>
      <vt:lpstr>Идейка про это знает</vt:lpstr>
      <vt:lpstr>PowerPoint Presentation</vt:lpstr>
      <vt:lpstr>Я, статический анализатор</vt:lpstr>
      <vt:lpstr>PowerPoint Presentation</vt:lpstr>
      <vt:lpstr>А как?</vt:lpstr>
      <vt:lpstr>Давайте автоматизируем</vt:lpstr>
      <vt:lpstr>Но есть нюанс(ы)</vt:lpstr>
      <vt:lpstr>Да ладно, что там писать-то!</vt:lpstr>
      <vt:lpstr>PowerPoint Presentation</vt:lpstr>
      <vt:lpstr>РЕГЕКСЫ ДОМА...</vt:lpstr>
      <vt:lpstr>Класс – это дерево</vt:lpstr>
      <vt:lpstr>ФАЙЛ – ЭТО ДЕРЕВО</vt:lpstr>
      <vt:lpstr>МЕТОД – ЭТО ДЕРЕВО</vt:lpstr>
      <vt:lpstr>FOR – ЭТО ДЕРЕВО</vt:lpstr>
      <vt:lpstr>Инспекции</vt:lpstr>
      <vt:lpstr>пишем инспекцию</vt:lpstr>
      <vt:lpstr>FALSE POSITIVE </vt:lpstr>
      <vt:lpstr>FALSE-POSITIVE</vt:lpstr>
      <vt:lpstr>FALSE-POSITIVE</vt:lpstr>
      <vt:lpstr>PowerPoint Presentation</vt:lpstr>
      <vt:lpstr>Стандартные Сайд эФФЕКтЫ</vt:lpstr>
      <vt:lpstr>САЙД-ЭФФЕКТЫ</vt:lpstr>
      <vt:lpstr>САЙД-ЭФФЕКТЫ (IDEA)</vt:lpstr>
      <vt:lpstr>FALSE NEGATIVE</vt:lpstr>
      <vt:lpstr>FALSE Negative</vt:lpstr>
      <vt:lpstr>ДА... (Виды циклов)</vt:lpstr>
      <vt:lpstr>НО СНОВА САЙД-ЭФФЕКТЫ...</vt:lpstr>
      <vt:lpstr>ДА... (цепочка присваиваний)</vt:lpstr>
      <vt:lpstr>НО НУЖНО УЧЕСТЬ МАССИВЫ...</vt:lpstr>
      <vt:lpstr>ДА... (неявный if)</vt:lpstr>
      <vt:lpstr>ДА...(НЕЯВНЫЙ IF)</vt:lpstr>
      <vt:lpstr>НО ЕЩЕ НЕ СДЕЛАНО...</vt:lpstr>
      <vt:lpstr>BIGBRAIN  ИНСПЕКЦИИ</vt:lpstr>
      <vt:lpstr>УдАлять IF целикоМ</vt:lpstr>
      <vt:lpstr>ПЕРЕМЕННАЯ НЕ ИСПОЛЬЗУЕТСЯ</vt:lpstr>
      <vt:lpstr>ПЕРЕМЕННАЯ НЕ ИСПОЛЬЗУЕТСЯ</vt:lpstr>
      <vt:lpstr>ПЕРЕМЕННАЯ НЕ ИСПОЛЬЗУЕТСЯ</vt:lpstr>
      <vt:lpstr>ИСПОЛЬЗОВАТЬ CONTROL-FLOW</vt:lpstr>
      <vt:lpstr>НУЖНО БОЛЬШЕ АБСТРАКЦИЙ</vt:lpstr>
      <vt:lpstr>ГДЕ ЕЩЕ СТАТИЧЕСКИЙ АНАЛИЗ</vt:lpstr>
      <vt:lpstr>ИТОГ</vt:lpstr>
      <vt:lpstr>Q&amp;A</vt:lpstr>
      <vt:lpstr>CONCEPT</vt:lpstr>
      <vt:lpstr>TRANSITION HEADLINE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89,526,124</vt:lpstr>
      <vt:lpstr>89,526,124$</vt:lpstr>
      <vt:lpstr>OUR PROCESS IS EASY</vt:lpstr>
      <vt:lpstr>Let’s review some concepts</vt:lpstr>
      <vt:lpstr>PowerPoint Presentation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COMPETITOR MATRIX</vt:lpstr>
      <vt:lpstr>Weekly Planner</vt:lpstr>
      <vt:lpstr>PowerPoint Presentation</vt:lpstr>
      <vt:lpstr>Diagrams and infographics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Статический анализ для всех и для каждого</dc:title>
  <dc:creator>Sartakov Artemiy</dc:creator>
  <cp:lastModifiedBy>Sartakov Artemiy</cp:lastModifiedBy>
  <cp:revision>97</cp:revision>
  <dcterms:modified xsi:type="dcterms:W3CDTF">2023-02-23T04:39:15Z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(2)s1SH57jWhHOLLqFP7ukymf2/ri1ceTc1B9LzOnveP/SFmh8FtSdEw+0dDRDsBcwdGJi+Xuai
Ym5yc28e/3eIEw6m+OUD5CA1/Nh0e/lEEWe42R0Ib9eKmewOJgpCKMuxRBqeXsheVu1ny4qF
61PhtAsxlF2A7iW56V03JK9pAJHcXjkPRtXVmBK0ZOejSL0lb/LUzynlnwnnlBeXt3P/3Yw4
jE94+lB3XI1ssbdlzu</vt:lpwstr>
  </property>
  <property fmtid="{D5CDD505-2E9C-101B-9397-08002B2CF9AE}" pid="3" name="_2015_ms_pID_7253431">
    <vt:lpwstr>HdiLhAuVP5B7/vINzyHdshASjY9wpTpFHbWNfRLFflm8mZIUXG+Soa
QnSMNajM2Cz4n6BKT7YxHgsHwwNLchzSNlnNFwLnsLasgH8FPb9ubsO6ZT8DuaJc4JmuF4Gz
zelyWZNH7KD52T33YH24q/cba4xW3pi3qQHfbzaERFzVj/rz+Y44gbjYOhMEEaFh9jBwDSmK
Zg5tBJjBvfL21Fe7</vt:lpwstr>
  </property>
</Properties>
</file>